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5"/>
  </p:notesMasterIdLst>
  <p:handoutMasterIdLst>
    <p:handoutMasterId r:id="rId16"/>
  </p:handoutMasterIdLst>
  <p:sldIdLst>
    <p:sldId id="415" r:id="rId2"/>
    <p:sldId id="416" r:id="rId3"/>
    <p:sldId id="417" r:id="rId4"/>
    <p:sldId id="419" r:id="rId5"/>
    <p:sldId id="418" r:id="rId6"/>
    <p:sldId id="420" r:id="rId7"/>
    <p:sldId id="421" r:id="rId8"/>
    <p:sldId id="422" r:id="rId9"/>
    <p:sldId id="423" r:id="rId10"/>
    <p:sldId id="424" r:id="rId11"/>
    <p:sldId id="425" r:id="rId12"/>
    <p:sldId id="427" r:id="rId13"/>
    <p:sldId id="426" r:id="rId14"/>
  </p:sldIdLst>
  <p:sldSz cx="9144000" cy="6858000" type="screen4x3"/>
  <p:notesSz cx="6794500" cy="9931400"/>
  <p:defaultTextStyle>
    <a:defPPr>
      <a:defRPr lang="en-US"/>
    </a:defPPr>
    <a:lvl1pPr algn="l" rtl="0" fontAlgn="base">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1pPr>
    <a:lvl2pPr marL="457200" algn="l" rtl="0" fontAlgn="base">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2pPr>
    <a:lvl3pPr marL="914400" algn="l" rtl="0" fontAlgn="base">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3pPr>
    <a:lvl4pPr marL="1371600" algn="l" rtl="0" fontAlgn="base">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4pPr>
    <a:lvl5pPr marL="1828800" algn="l" rtl="0" fontAlgn="base">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768">
          <p15:clr>
            <a:srgbClr val="A4A3A4"/>
          </p15:clr>
        </p15:guide>
        <p15:guide id="2" pos="96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11A20"/>
    <a:srgbClr val="C8BC0B"/>
    <a:srgbClr val="DA9F14"/>
    <a:srgbClr val="562067"/>
    <a:srgbClr val="50B948"/>
    <a:srgbClr val="781D7E"/>
    <a:srgbClr val="00214D"/>
    <a:srgbClr val="7D21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07" autoAdjust="0"/>
    <p:restoredTop sz="94660"/>
  </p:normalViewPr>
  <p:slideViewPr>
    <p:cSldViewPr>
      <p:cViewPr varScale="1">
        <p:scale>
          <a:sx n="110" d="100"/>
          <a:sy n="110" d="100"/>
        </p:scale>
        <p:origin x="558" y="108"/>
      </p:cViewPr>
      <p:guideLst>
        <p:guide orient="horz" pos="768"/>
        <p:guide pos="9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728"/>
    </p:cViewPr>
  </p:sorterViewPr>
  <p:notesViewPr>
    <p:cSldViewPr>
      <p:cViewPr varScale="1">
        <p:scale>
          <a:sx n="60" d="100"/>
          <a:sy n="60" d="100"/>
        </p:scale>
        <p:origin x="-1574" y="-91"/>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4481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charset="0"/>
                <a:ea typeface="ＭＳ Ｐゴシック" charset="0"/>
                <a:cs typeface="ＭＳ Ｐゴシック" charset="0"/>
              </a:defRPr>
            </a:lvl1pPr>
          </a:lstStyle>
          <a:p>
            <a:pPr>
              <a:defRPr/>
            </a:pPr>
            <a:endParaRPr lang="nl-NL"/>
          </a:p>
        </p:txBody>
      </p:sp>
      <p:sp>
        <p:nvSpPr>
          <p:cNvPr id="41987" name="Rectangle 3"/>
          <p:cNvSpPr>
            <a:spLocks noGrp="1" noChangeArrowheads="1"/>
          </p:cNvSpPr>
          <p:nvPr>
            <p:ph type="dt" sz="quarter" idx="1"/>
          </p:nvPr>
        </p:nvSpPr>
        <p:spPr bwMode="auto">
          <a:xfrm>
            <a:off x="3849688" y="0"/>
            <a:ext cx="2944812"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charset="0"/>
                <a:ea typeface="ＭＳ Ｐゴシック" charset="0"/>
                <a:cs typeface="ＭＳ Ｐゴシック" charset="0"/>
              </a:defRPr>
            </a:lvl1pPr>
          </a:lstStyle>
          <a:p>
            <a:pPr>
              <a:defRPr/>
            </a:pPr>
            <a:endParaRPr lang="nl-NL"/>
          </a:p>
        </p:txBody>
      </p:sp>
      <p:sp>
        <p:nvSpPr>
          <p:cNvPr id="41988" name="Rectangle 4"/>
          <p:cNvSpPr>
            <a:spLocks noGrp="1" noChangeArrowheads="1"/>
          </p:cNvSpPr>
          <p:nvPr>
            <p:ph type="ftr" sz="quarter" idx="2"/>
          </p:nvPr>
        </p:nvSpPr>
        <p:spPr bwMode="auto">
          <a:xfrm>
            <a:off x="0" y="9434513"/>
            <a:ext cx="294481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charset="0"/>
                <a:ea typeface="ＭＳ Ｐゴシック" charset="0"/>
                <a:cs typeface="ＭＳ Ｐゴシック" charset="0"/>
              </a:defRPr>
            </a:lvl1pPr>
          </a:lstStyle>
          <a:p>
            <a:pPr>
              <a:defRPr/>
            </a:pPr>
            <a:endParaRPr lang="nl-NL"/>
          </a:p>
        </p:txBody>
      </p:sp>
      <p:sp>
        <p:nvSpPr>
          <p:cNvPr id="41989" name="Rectangle 5"/>
          <p:cNvSpPr>
            <a:spLocks noGrp="1" noChangeArrowheads="1"/>
          </p:cNvSpPr>
          <p:nvPr>
            <p:ph type="sldNum" sz="quarter" idx="3"/>
          </p:nvPr>
        </p:nvSpPr>
        <p:spPr bwMode="auto">
          <a:xfrm>
            <a:off x="3849688" y="9434513"/>
            <a:ext cx="2944812"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panose="02020603050405020304" pitchFamily="18" charset="0"/>
              </a:defRPr>
            </a:lvl1pPr>
          </a:lstStyle>
          <a:p>
            <a:fld id="{3D3BECCA-2593-48C6-AE6C-A7F2108E6203}" type="slidenum">
              <a:rPr lang="en-US"/>
              <a:pPr/>
              <a:t>‹#›</a:t>
            </a:fld>
            <a:endParaRPr lang="en-US"/>
          </a:p>
        </p:txBody>
      </p:sp>
    </p:spTree>
    <p:extLst>
      <p:ext uri="{BB962C8B-B14F-4D97-AF65-F5344CB8AC3E}">
        <p14:creationId xmlns:p14="http://schemas.microsoft.com/office/powerpoint/2010/main" val="2506532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4481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charset="0"/>
                <a:ea typeface="ＭＳ Ｐゴシック" charset="0"/>
                <a:cs typeface="ＭＳ Ｐゴシック" charset="0"/>
              </a:defRPr>
            </a:lvl1pPr>
          </a:lstStyle>
          <a:p>
            <a:pPr>
              <a:defRPr/>
            </a:pPr>
            <a:endParaRPr lang="nl-NL"/>
          </a:p>
        </p:txBody>
      </p:sp>
      <p:sp>
        <p:nvSpPr>
          <p:cNvPr id="39939" name="Rectangle 3"/>
          <p:cNvSpPr>
            <a:spLocks noGrp="1" noChangeArrowheads="1"/>
          </p:cNvSpPr>
          <p:nvPr>
            <p:ph type="dt" idx="1"/>
          </p:nvPr>
        </p:nvSpPr>
        <p:spPr bwMode="auto">
          <a:xfrm>
            <a:off x="3849688" y="0"/>
            <a:ext cx="2944812"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charset="0"/>
                <a:ea typeface="ＭＳ Ｐゴシック" charset="0"/>
                <a:cs typeface="ＭＳ Ｐゴシック" charset="0"/>
              </a:defRPr>
            </a:lvl1pPr>
          </a:lstStyle>
          <a:p>
            <a:pPr>
              <a:defRPr/>
            </a:pPr>
            <a:endParaRPr lang="nl-NL"/>
          </a:p>
        </p:txBody>
      </p:sp>
      <p:sp>
        <p:nvSpPr>
          <p:cNvPr id="8196" name="Rectangle 4"/>
          <p:cNvSpPr>
            <a:spLocks noGrp="1" noRot="1" noChangeAspect="1" noChangeArrowheads="1" noTextEdit="1"/>
          </p:cNvSpPr>
          <p:nvPr>
            <p:ph type="sldImg" idx="2"/>
          </p:nvPr>
        </p:nvSpPr>
        <p:spPr bwMode="auto">
          <a:xfrm>
            <a:off x="914400" y="744538"/>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p:cNvSpPr>
            <a:spLocks noGrp="1" noChangeArrowheads="1"/>
          </p:cNvSpPr>
          <p:nvPr>
            <p:ph type="body" sz="quarter" idx="3"/>
          </p:nvPr>
        </p:nvSpPr>
        <p:spPr bwMode="auto">
          <a:xfrm>
            <a:off x="906463" y="4718050"/>
            <a:ext cx="4981575"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942" name="Rectangle 6"/>
          <p:cNvSpPr>
            <a:spLocks noGrp="1" noChangeArrowheads="1"/>
          </p:cNvSpPr>
          <p:nvPr>
            <p:ph type="ftr" sz="quarter" idx="4"/>
          </p:nvPr>
        </p:nvSpPr>
        <p:spPr bwMode="auto">
          <a:xfrm>
            <a:off x="0" y="9434513"/>
            <a:ext cx="294481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charset="0"/>
                <a:ea typeface="ＭＳ Ｐゴシック" charset="0"/>
                <a:cs typeface="ＭＳ Ｐゴシック" charset="0"/>
              </a:defRPr>
            </a:lvl1pPr>
          </a:lstStyle>
          <a:p>
            <a:pPr>
              <a:defRPr/>
            </a:pPr>
            <a:endParaRPr lang="nl-NL"/>
          </a:p>
        </p:txBody>
      </p:sp>
      <p:sp>
        <p:nvSpPr>
          <p:cNvPr id="39943" name="Rectangle 7"/>
          <p:cNvSpPr>
            <a:spLocks noGrp="1" noChangeArrowheads="1"/>
          </p:cNvSpPr>
          <p:nvPr>
            <p:ph type="sldNum" sz="quarter" idx="5"/>
          </p:nvPr>
        </p:nvSpPr>
        <p:spPr bwMode="auto">
          <a:xfrm>
            <a:off x="3849688" y="9434513"/>
            <a:ext cx="2944812"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panose="02020603050405020304" pitchFamily="18" charset="0"/>
              </a:defRPr>
            </a:lvl1pPr>
          </a:lstStyle>
          <a:p>
            <a:fld id="{315F0292-BD3C-480E-AADB-18FC09862623}" type="slidenum">
              <a:rPr lang="en-US"/>
              <a:pPr/>
              <a:t>‹#›</a:t>
            </a:fld>
            <a:endParaRPr lang="en-US"/>
          </a:p>
        </p:txBody>
      </p:sp>
    </p:spTree>
    <p:extLst>
      <p:ext uri="{BB962C8B-B14F-4D97-AF65-F5344CB8AC3E}">
        <p14:creationId xmlns:p14="http://schemas.microsoft.com/office/powerpoint/2010/main" val="38270057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9" charset="0"/>
        <a:ea typeface="MS PGothic" panose="020B0600070205080204" pitchFamily="34" charset="-128"/>
        <a:cs typeface="ＭＳ Ｐゴシック" pitchFamily="68" charset="-128"/>
      </a:defRPr>
    </a:lvl1pPr>
    <a:lvl2pPr marL="457200" algn="l" rtl="0" eaLnBrk="0" fontAlgn="base" hangingPunct="0">
      <a:spcBef>
        <a:spcPct val="30000"/>
      </a:spcBef>
      <a:spcAft>
        <a:spcPct val="0"/>
      </a:spcAft>
      <a:defRPr sz="1200" kern="1200">
        <a:solidFill>
          <a:schemeClr val="tx1"/>
        </a:solidFill>
        <a:latin typeface="Times" pitchFamily="19"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pitchFamily="19"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pitchFamily="19"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pitchFamily="19"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356DA8-E3E7-485C-99A8-69E93CAF1151}" type="slidenum">
              <a:rPr lang="nl-BE" smtClean="0"/>
              <a:t>2</a:t>
            </a:fld>
            <a:endParaRPr lang="nl-BE"/>
          </a:p>
        </p:txBody>
      </p:sp>
    </p:spTree>
    <p:extLst>
      <p:ext uri="{BB962C8B-B14F-4D97-AF65-F5344CB8AC3E}">
        <p14:creationId xmlns:p14="http://schemas.microsoft.com/office/powerpoint/2010/main" val="4119242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Line 8"/>
          <p:cNvSpPr>
            <a:spLocks noChangeShapeType="1"/>
          </p:cNvSpPr>
          <p:nvPr userDrawn="1"/>
        </p:nvSpPr>
        <p:spPr bwMode="auto">
          <a:xfrm>
            <a:off x="107950" y="692150"/>
            <a:ext cx="8928100" cy="0"/>
          </a:xfrm>
          <a:prstGeom prst="line">
            <a:avLst/>
          </a:prstGeom>
          <a:noFill/>
          <a:ln w="9525">
            <a:solidFill>
              <a:srgbClr val="811A20"/>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8" name="Line 8"/>
          <p:cNvSpPr>
            <a:spLocks noChangeShapeType="1"/>
          </p:cNvSpPr>
          <p:nvPr userDrawn="1"/>
        </p:nvSpPr>
        <p:spPr bwMode="auto">
          <a:xfrm>
            <a:off x="107950" y="6237288"/>
            <a:ext cx="7559675" cy="0"/>
          </a:xfrm>
          <a:prstGeom prst="line">
            <a:avLst/>
          </a:prstGeom>
          <a:noFill/>
          <a:ln w="9525">
            <a:solidFill>
              <a:srgbClr val="811A20"/>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pic>
        <p:nvPicPr>
          <p:cNvPr id="9" name="Afbeelding 8" descr="LOGO_UHASSELT-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12088" y="6180138"/>
            <a:ext cx="1241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Afbeelding 9" descr="streepjes.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988" y="0"/>
            <a:ext cx="2673350"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sz="half" idx="1"/>
          </p:nvPr>
        </p:nvSpPr>
        <p:spPr>
          <a:xfrm>
            <a:off x="457200" y="764704"/>
            <a:ext cx="4038600" cy="5361459"/>
          </a:xfrm>
          <a:prstGeom prst="rect">
            <a:avLst/>
          </a:prstGeom>
        </p:spPr>
        <p:txBody>
          <a:bodyPr/>
          <a:lstStyle>
            <a:lvl1pPr>
              <a:buFont typeface="Wingdings" pitchFamily="2" charset="2"/>
              <a:buChar char="§"/>
              <a:defRPr sz="2400">
                <a:latin typeface="+mn-lt"/>
                <a:ea typeface="Verdana" pitchFamily="34" charset="0"/>
                <a:cs typeface="Verdana" pitchFamily="34" charset="0"/>
              </a:defRPr>
            </a:lvl1pPr>
            <a:lvl2pPr>
              <a:buFont typeface="Wingdings" pitchFamily="2" charset="2"/>
              <a:buChar char="§"/>
              <a:defRPr sz="2000">
                <a:latin typeface="+mn-lt"/>
                <a:ea typeface="Verdana" pitchFamily="34" charset="0"/>
                <a:cs typeface="Verdana" pitchFamily="34" charset="0"/>
              </a:defRPr>
            </a:lvl2pPr>
            <a:lvl3pPr>
              <a:buFont typeface="Wingdings" pitchFamily="2" charset="2"/>
              <a:buChar char="§"/>
              <a:defRPr sz="1800">
                <a:latin typeface="+mn-lt"/>
                <a:ea typeface="Verdana" pitchFamily="34" charset="0"/>
                <a:cs typeface="Verdana" pitchFamily="34" charset="0"/>
              </a:defRPr>
            </a:lvl3pPr>
            <a:lvl4pPr>
              <a:buFont typeface="Wingdings" pitchFamily="2" charset="2"/>
              <a:buChar char="§"/>
              <a:defRPr sz="1600">
                <a:latin typeface="+mn-lt"/>
                <a:ea typeface="Verdana" pitchFamily="34" charset="0"/>
                <a:cs typeface="Verdana" pitchFamily="34" charset="0"/>
              </a:defRPr>
            </a:lvl4pPr>
            <a:lvl5pPr>
              <a:buFont typeface="Wingdings" pitchFamily="2" charset="2"/>
              <a:buChar char="§"/>
              <a:defRPr sz="1400">
                <a:latin typeface="+mn-lt"/>
                <a:ea typeface="Verdana" pitchFamily="34" charset="0"/>
                <a:cs typeface="Verdana"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BE" dirty="0"/>
          </a:p>
        </p:txBody>
      </p:sp>
      <p:sp>
        <p:nvSpPr>
          <p:cNvPr id="6" name="Content Placeholder 3"/>
          <p:cNvSpPr>
            <a:spLocks noGrp="1"/>
          </p:cNvSpPr>
          <p:nvPr>
            <p:ph sz="half" idx="2"/>
          </p:nvPr>
        </p:nvSpPr>
        <p:spPr>
          <a:xfrm>
            <a:off x="4648200" y="764704"/>
            <a:ext cx="4038600" cy="5361459"/>
          </a:xfrm>
          <a:prstGeom prst="rect">
            <a:avLst/>
          </a:prstGeom>
        </p:spPr>
        <p:txBody>
          <a:bodyPr/>
          <a:lstStyle>
            <a:lvl1pPr>
              <a:buFont typeface="Wingdings" pitchFamily="2" charset="2"/>
              <a:buChar char="§"/>
              <a:defRPr lang="en-US" sz="2400" kern="1200" dirty="0" smtClean="0">
                <a:solidFill>
                  <a:schemeClr val="tx1"/>
                </a:solidFill>
                <a:latin typeface="+mn-lt"/>
                <a:ea typeface="Verdana" pitchFamily="34" charset="0"/>
                <a:cs typeface="Verdana" pitchFamily="34" charset="0"/>
              </a:defRPr>
            </a:lvl1pPr>
            <a:lvl2pPr>
              <a:buFont typeface="Wingdings" pitchFamily="2" charset="2"/>
              <a:buChar char="§"/>
              <a:defRPr lang="en-US" sz="2000" kern="1200" dirty="0" smtClean="0">
                <a:solidFill>
                  <a:schemeClr val="tx1"/>
                </a:solidFill>
                <a:latin typeface="+mn-lt"/>
                <a:ea typeface="Verdana" pitchFamily="34" charset="0"/>
                <a:cs typeface="Verdana" pitchFamily="34" charset="0"/>
              </a:defRPr>
            </a:lvl2pPr>
            <a:lvl3pPr>
              <a:buFont typeface="Wingdings" pitchFamily="2" charset="2"/>
              <a:buChar char="§"/>
              <a:defRPr lang="en-US" sz="1800" kern="1200" dirty="0" smtClean="0">
                <a:solidFill>
                  <a:schemeClr val="tx1"/>
                </a:solidFill>
                <a:latin typeface="+mn-lt"/>
                <a:ea typeface="Verdana" pitchFamily="34" charset="0"/>
                <a:cs typeface="Verdana" pitchFamily="34" charset="0"/>
              </a:defRPr>
            </a:lvl3pPr>
            <a:lvl4pPr>
              <a:buFont typeface="Wingdings" pitchFamily="2" charset="2"/>
              <a:buChar char="§"/>
              <a:defRPr lang="en-US" sz="1600" kern="1200" dirty="0" smtClean="0">
                <a:solidFill>
                  <a:schemeClr val="tx1"/>
                </a:solidFill>
                <a:latin typeface="+mn-lt"/>
                <a:ea typeface="Verdana" pitchFamily="34" charset="0"/>
                <a:cs typeface="Verdana" pitchFamily="34" charset="0"/>
              </a:defRPr>
            </a:lvl4pPr>
            <a:lvl5pPr>
              <a:buFont typeface="Wingdings" pitchFamily="2" charset="2"/>
              <a:buChar char="§"/>
              <a:defRPr lang="nl-BE" sz="1400" kern="1200" dirty="0">
                <a:solidFill>
                  <a:schemeClr val="tx1"/>
                </a:solidFill>
                <a:latin typeface="+mn-lt"/>
                <a:ea typeface="Verdana" pitchFamily="34" charset="0"/>
                <a:cs typeface="Verdana"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BE" dirty="0"/>
          </a:p>
        </p:txBody>
      </p:sp>
      <p:sp>
        <p:nvSpPr>
          <p:cNvPr id="17" name="Title 1"/>
          <p:cNvSpPr>
            <a:spLocks noGrp="1"/>
          </p:cNvSpPr>
          <p:nvPr>
            <p:ph type="title"/>
          </p:nvPr>
        </p:nvSpPr>
        <p:spPr>
          <a:xfrm>
            <a:off x="107504" y="116632"/>
            <a:ext cx="8990254" cy="549844"/>
          </a:xfrm>
          <a:prstGeom prst="rect">
            <a:avLst/>
          </a:prstGeom>
        </p:spPr>
        <p:txBody>
          <a:bodyPr>
            <a:normAutofit/>
          </a:bodyPr>
          <a:lstStyle>
            <a:lvl1pPr algn="l">
              <a:defRPr sz="3000">
                <a:solidFill>
                  <a:srgbClr val="811A20"/>
                </a:solidFill>
                <a:latin typeface="+mn-lt"/>
                <a:ea typeface="Verdana" pitchFamily="34" charset="0"/>
                <a:cs typeface="Verdana" pitchFamily="34" charset="0"/>
              </a:defRPr>
            </a:lvl1pPr>
          </a:lstStyle>
          <a:p>
            <a:r>
              <a:rPr lang="en-US" dirty="0" smtClean="0"/>
              <a:t>Click to edit Master title style</a:t>
            </a:r>
            <a:endParaRPr lang="nl-BE" dirty="0"/>
          </a:p>
        </p:txBody>
      </p:sp>
      <p:sp>
        <p:nvSpPr>
          <p:cNvPr id="11" name="Date Placeholder 4"/>
          <p:cNvSpPr>
            <a:spLocks noGrp="1"/>
          </p:cNvSpPr>
          <p:nvPr>
            <p:ph type="dt" sz="half" idx="10"/>
          </p:nvPr>
        </p:nvSpPr>
        <p:spPr/>
        <p:txBody>
          <a:bodyPr/>
          <a:lstStyle>
            <a:lvl1pPr>
              <a:defRPr>
                <a:latin typeface="+mn-lt"/>
              </a:defRPr>
            </a:lvl1pPr>
          </a:lstStyle>
          <a:p>
            <a:fld id="{8875534B-D4D9-43B5-A26D-0BF92B147AE5}" type="datetime1">
              <a:rPr lang="nl-BE" smtClean="0"/>
              <a:pPr/>
              <a:t>7/01/2015</a:t>
            </a:fld>
            <a:endParaRPr lang="nl-BE"/>
          </a:p>
        </p:txBody>
      </p:sp>
      <p:sp>
        <p:nvSpPr>
          <p:cNvPr id="12" name="Footer Placeholder 5"/>
          <p:cNvSpPr>
            <a:spLocks noGrp="1"/>
          </p:cNvSpPr>
          <p:nvPr>
            <p:ph type="ftr" sz="quarter" idx="11"/>
          </p:nvPr>
        </p:nvSpPr>
        <p:spPr/>
        <p:txBody>
          <a:bodyPr/>
          <a:lstStyle>
            <a:lvl1pPr>
              <a:defRPr>
                <a:latin typeface="+mn-lt"/>
              </a:defRPr>
            </a:lvl1pPr>
          </a:lstStyle>
          <a:p>
            <a:pPr>
              <a:defRPr/>
            </a:pPr>
            <a:endParaRPr lang="nl-BE"/>
          </a:p>
        </p:txBody>
      </p:sp>
      <p:sp>
        <p:nvSpPr>
          <p:cNvPr id="13" name="Slide Number Placeholder 5"/>
          <p:cNvSpPr>
            <a:spLocks noGrp="1"/>
          </p:cNvSpPr>
          <p:nvPr>
            <p:ph type="sldNum" sz="quarter" idx="12"/>
          </p:nvPr>
        </p:nvSpPr>
        <p:spPr>
          <a:xfrm>
            <a:off x="6477000" y="6357938"/>
            <a:ext cx="752475" cy="365125"/>
          </a:xfrm>
        </p:spPr>
        <p:txBody>
          <a:bodyPr/>
          <a:lstStyle>
            <a:lvl1pPr>
              <a:defRPr>
                <a:latin typeface="+mn-lt"/>
              </a:defRPr>
            </a:lvl1pPr>
          </a:lstStyle>
          <a:p>
            <a:fld id="{21E9B36E-9EAA-48F3-AA55-FE626E245F58}" type="slidenum">
              <a:rPr lang="nl-BE" smtClean="0"/>
              <a:pPr/>
              <a:t>‹#›</a:t>
            </a:fld>
            <a:endParaRPr lang="nl-BE"/>
          </a:p>
        </p:txBody>
      </p:sp>
    </p:spTree>
    <p:extLst>
      <p:ext uri="{BB962C8B-B14F-4D97-AF65-F5344CB8AC3E}">
        <p14:creationId xmlns:p14="http://schemas.microsoft.com/office/powerpoint/2010/main" val="641679357"/>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Line 8"/>
          <p:cNvSpPr>
            <a:spLocks noChangeShapeType="1"/>
          </p:cNvSpPr>
          <p:nvPr userDrawn="1"/>
        </p:nvSpPr>
        <p:spPr bwMode="auto">
          <a:xfrm>
            <a:off x="107950" y="692150"/>
            <a:ext cx="8928100" cy="0"/>
          </a:xfrm>
          <a:prstGeom prst="line">
            <a:avLst/>
          </a:prstGeom>
          <a:noFill/>
          <a:ln w="9525">
            <a:solidFill>
              <a:srgbClr val="811A20"/>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5" name="Line 8"/>
          <p:cNvSpPr>
            <a:spLocks noChangeShapeType="1"/>
          </p:cNvSpPr>
          <p:nvPr userDrawn="1"/>
        </p:nvSpPr>
        <p:spPr bwMode="auto">
          <a:xfrm>
            <a:off x="107950" y="6237288"/>
            <a:ext cx="7559675" cy="0"/>
          </a:xfrm>
          <a:prstGeom prst="line">
            <a:avLst/>
          </a:prstGeom>
          <a:noFill/>
          <a:ln w="9525">
            <a:solidFill>
              <a:srgbClr val="811A20"/>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pic>
        <p:nvPicPr>
          <p:cNvPr id="6" name="Afbeelding 8" descr="LOGO_UHASSELT-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12088" y="6180138"/>
            <a:ext cx="1241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9" descr="streepjes.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988" y="0"/>
            <a:ext cx="2673350"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107504" y="116632"/>
            <a:ext cx="8990254" cy="549844"/>
          </a:xfrm>
          <a:prstGeom prst="rect">
            <a:avLst/>
          </a:prstGeom>
        </p:spPr>
        <p:txBody>
          <a:bodyPr>
            <a:normAutofit/>
          </a:bodyPr>
          <a:lstStyle>
            <a:lvl1pPr algn="l">
              <a:defRPr sz="3000">
                <a:solidFill>
                  <a:srgbClr val="811A20"/>
                </a:solidFill>
                <a:latin typeface="+mn-lt"/>
                <a:ea typeface="Verdana" pitchFamily="34" charset="0"/>
                <a:cs typeface="Verdana" pitchFamily="34" charset="0"/>
              </a:defRPr>
            </a:lvl1pPr>
          </a:lstStyle>
          <a:p>
            <a:r>
              <a:rPr lang="en-US" dirty="0" smtClean="0"/>
              <a:t>Click to edit Master title style</a:t>
            </a:r>
            <a:endParaRPr lang="nl-BE" dirty="0"/>
          </a:p>
        </p:txBody>
      </p:sp>
      <p:sp>
        <p:nvSpPr>
          <p:cNvPr id="11" name="Tijdelijke aanduiding voor tekst 2"/>
          <p:cNvSpPr>
            <a:spLocks noGrp="1"/>
          </p:cNvSpPr>
          <p:nvPr>
            <p:ph idx="1"/>
          </p:nvPr>
        </p:nvSpPr>
        <p:spPr bwMode="auto">
          <a:xfrm>
            <a:off x="107504" y="836712"/>
            <a:ext cx="8928992" cy="5256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sz="3000">
                <a:latin typeface="Verdana"/>
              </a:defRPr>
            </a:lvl1pPr>
            <a:lvl2pPr algn="l">
              <a:defRPr sz="2400" baseline="0">
                <a:latin typeface="+mn-lt"/>
              </a:defRPr>
            </a:lvl2pPr>
            <a:lvl3pPr>
              <a:defRPr sz="2000">
                <a:latin typeface="Verdana"/>
              </a:defRPr>
            </a:lvl3pPr>
            <a:lvl4pPr>
              <a:defRPr sz="1500">
                <a:latin typeface="Verdana"/>
              </a:defRPr>
            </a:lvl4pPr>
            <a:lvl5pPr>
              <a:defRPr sz="1500">
                <a:latin typeface="Verdana"/>
              </a:defRPr>
            </a:lvl5pPr>
          </a:lstStyle>
          <a:p>
            <a:pPr lvl="1"/>
            <a:endParaRPr lang="nl-BE" noProof="0" dirty="0"/>
          </a:p>
        </p:txBody>
      </p:sp>
      <p:sp>
        <p:nvSpPr>
          <p:cNvPr id="9" name="Date Placeholder 2"/>
          <p:cNvSpPr>
            <a:spLocks noGrp="1"/>
          </p:cNvSpPr>
          <p:nvPr>
            <p:ph type="dt" sz="half" idx="10"/>
          </p:nvPr>
        </p:nvSpPr>
        <p:spPr/>
        <p:txBody>
          <a:bodyPr/>
          <a:lstStyle>
            <a:lvl1pPr>
              <a:defRPr>
                <a:latin typeface="+mn-lt"/>
              </a:defRPr>
            </a:lvl1pPr>
          </a:lstStyle>
          <a:p>
            <a:fld id="{D348E3A1-EE5F-4B50-958C-649C0634E10B}" type="datetime1">
              <a:rPr lang="nl-BE" smtClean="0"/>
              <a:pPr/>
              <a:t>7/01/2015</a:t>
            </a:fld>
            <a:endParaRPr lang="nl-BE"/>
          </a:p>
        </p:txBody>
      </p:sp>
      <p:sp>
        <p:nvSpPr>
          <p:cNvPr id="10" name="Footer Placeholder 3"/>
          <p:cNvSpPr>
            <a:spLocks noGrp="1"/>
          </p:cNvSpPr>
          <p:nvPr>
            <p:ph type="ftr" sz="quarter" idx="11"/>
          </p:nvPr>
        </p:nvSpPr>
        <p:spPr/>
        <p:txBody>
          <a:bodyPr/>
          <a:lstStyle>
            <a:lvl1pPr>
              <a:defRPr>
                <a:latin typeface="+mn-lt"/>
              </a:defRPr>
            </a:lvl1pPr>
          </a:lstStyle>
          <a:p>
            <a:pPr>
              <a:defRPr/>
            </a:pPr>
            <a:endParaRPr lang="nl-BE"/>
          </a:p>
        </p:txBody>
      </p:sp>
      <p:sp>
        <p:nvSpPr>
          <p:cNvPr id="12" name="Slide Number Placeholder 5"/>
          <p:cNvSpPr>
            <a:spLocks noGrp="1"/>
          </p:cNvSpPr>
          <p:nvPr>
            <p:ph type="sldNum" sz="quarter" idx="12"/>
          </p:nvPr>
        </p:nvSpPr>
        <p:spPr>
          <a:xfrm>
            <a:off x="6477000" y="6357938"/>
            <a:ext cx="752475" cy="365125"/>
          </a:xfrm>
        </p:spPr>
        <p:txBody>
          <a:bodyPr/>
          <a:lstStyle>
            <a:lvl1pPr>
              <a:defRPr>
                <a:latin typeface="+mn-lt"/>
              </a:defRPr>
            </a:lvl1pPr>
          </a:lstStyle>
          <a:p>
            <a:fld id="{1A996A5D-35F5-458C-9BB7-16987D8FA425}" type="slidenum">
              <a:rPr lang="nl-BE" smtClean="0"/>
              <a:pPr/>
              <a:t>‹#›</a:t>
            </a:fld>
            <a:endParaRPr lang="nl-BE"/>
          </a:p>
        </p:txBody>
      </p:sp>
    </p:spTree>
    <p:extLst>
      <p:ext uri="{BB962C8B-B14F-4D97-AF65-F5344CB8AC3E}">
        <p14:creationId xmlns:p14="http://schemas.microsoft.com/office/powerpoint/2010/main" val="2890695446"/>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rmal slide">
    <p:spTree>
      <p:nvGrpSpPr>
        <p:cNvPr id="1" name=""/>
        <p:cNvGrpSpPr/>
        <p:nvPr/>
      </p:nvGrpSpPr>
      <p:grpSpPr>
        <a:xfrm>
          <a:off x="0" y="0"/>
          <a:ext cx="0" cy="0"/>
          <a:chOff x="0" y="0"/>
          <a:chExt cx="0" cy="0"/>
        </a:xfrm>
      </p:grpSpPr>
      <p:sp>
        <p:nvSpPr>
          <p:cNvPr id="4" name="Line 8"/>
          <p:cNvSpPr>
            <a:spLocks noChangeShapeType="1"/>
          </p:cNvSpPr>
          <p:nvPr userDrawn="1"/>
        </p:nvSpPr>
        <p:spPr bwMode="auto">
          <a:xfrm>
            <a:off x="107950" y="692150"/>
            <a:ext cx="8928100" cy="0"/>
          </a:xfrm>
          <a:prstGeom prst="line">
            <a:avLst/>
          </a:prstGeom>
          <a:noFill/>
          <a:ln w="9525">
            <a:solidFill>
              <a:srgbClr val="811A20"/>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5" name="Line 8"/>
          <p:cNvSpPr>
            <a:spLocks noChangeShapeType="1"/>
          </p:cNvSpPr>
          <p:nvPr userDrawn="1"/>
        </p:nvSpPr>
        <p:spPr bwMode="auto">
          <a:xfrm>
            <a:off x="107950" y="6237288"/>
            <a:ext cx="7559675" cy="0"/>
          </a:xfrm>
          <a:prstGeom prst="line">
            <a:avLst/>
          </a:prstGeom>
          <a:noFill/>
          <a:ln w="9525">
            <a:solidFill>
              <a:srgbClr val="811A20"/>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pic>
        <p:nvPicPr>
          <p:cNvPr id="6" name="Afbeelding 8" descr="LOGO_UHASSELT-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12088" y="6180138"/>
            <a:ext cx="1241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9" descr="streepjes.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988" y="0"/>
            <a:ext cx="2673350"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107504" y="116632"/>
            <a:ext cx="8990254" cy="549844"/>
          </a:xfrm>
          <a:prstGeom prst="rect">
            <a:avLst/>
          </a:prstGeom>
        </p:spPr>
        <p:txBody>
          <a:bodyPr>
            <a:normAutofit/>
          </a:bodyPr>
          <a:lstStyle>
            <a:lvl1pPr algn="l">
              <a:defRPr sz="3000">
                <a:solidFill>
                  <a:srgbClr val="811A20"/>
                </a:solidFill>
                <a:latin typeface="+mn-lt"/>
                <a:ea typeface="Verdana" pitchFamily="34" charset="0"/>
                <a:cs typeface="Verdana" pitchFamily="34" charset="0"/>
              </a:defRPr>
            </a:lvl1pPr>
          </a:lstStyle>
          <a:p>
            <a:r>
              <a:rPr lang="en-US" dirty="0" smtClean="0"/>
              <a:t>Click to edit Master title style</a:t>
            </a:r>
            <a:endParaRPr lang="nl-BE" dirty="0"/>
          </a:p>
        </p:txBody>
      </p:sp>
      <p:sp>
        <p:nvSpPr>
          <p:cNvPr id="11" name="Tijdelijke aanduiding voor tekst 2"/>
          <p:cNvSpPr>
            <a:spLocks noGrp="1"/>
          </p:cNvSpPr>
          <p:nvPr>
            <p:ph idx="1"/>
          </p:nvPr>
        </p:nvSpPr>
        <p:spPr bwMode="auto">
          <a:xfrm>
            <a:off x="107504" y="836712"/>
            <a:ext cx="8928992" cy="5256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600">
                <a:latin typeface="+mn-lt"/>
              </a:defRPr>
            </a:lvl5pPr>
          </a:lstStyle>
          <a:p>
            <a:pPr lvl="0"/>
            <a:r>
              <a:rPr lang="nl-BE" noProof="0" dirty="0"/>
              <a:t>Klik om de tekststijl van het model te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endParaRPr lang="nl-NL" noProof="0" dirty="0"/>
          </a:p>
        </p:txBody>
      </p:sp>
      <p:sp>
        <p:nvSpPr>
          <p:cNvPr id="9" name="Date Placeholder 2"/>
          <p:cNvSpPr>
            <a:spLocks noGrp="1"/>
          </p:cNvSpPr>
          <p:nvPr>
            <p:ph type="dt" sz="half" idx="10"/>
          </p:nvPr>
        </p:nvSpPr>
        <p:spPr/>
        <p:txBody>
          <a:bodyPr/>
          <a:lstStyle>
            <a:lvl1pPr>
              <a:defRPr>
                <a:latin typeface="+mn-lt"/>
              </a:defRPr>
            </a:lvl1pPr>
          </a:lstStyle>
          <a:p>
            <a:fld id="{F77D7728-833C-4EAC-AA6D-28C0AB3F3933}" type="datetime1">
              <a:rPr lang="nl-BE" smtClean="0"/>
              <a:pPr/>
              <a:t>7/01/2015</a:t>
            </a:fld>
            <a:endParaRPr lang="nl-BE"/>
          </a:p>
        </p:txBody>
      </p:sp>
      <p:sp>
        <p:nvSpPr>
          <p:cNvPr id="10" name="Footer Placeholder 3"/>
          <p:cNvSpPr>
            <a:spLocks noGrp="1"/>
          </p:cNvSpPr>
          <p:nvPr>
            <p:ph type="ftr" sz="quarter" idx="11"/>
          </p:nvPr>
        </p:nvSpPr>
        <p:spPr/>
        <p:txBody>
          <a:bodyPr/>
          <a:lstStyle>
            <a:lvl1pPr>
              <a:defRPr>
                <a:latin typeface="+mn-lt"/>
              </a:defRPr>
            </a:lvl1pPr>
          </a:lstStyle>
          <a:p>
            <a:pPr>
              <a:defRPr/>
            </a:pPr>
            <a:endParaRPr lang="nl-BE"/>
          </a:p>
        </p:txBody>
      </p:sp>
      <p:sp>
        <p:nvSpPr>
          <p:cNvPr id="12" name="Slide Number Placeholder 5"/>
          <p:cNvSpPr>
            <a:spLocks noGrp="1"/>
          </p:cNvSpPr>
          <p:nvPr>
            <p:ph type="sldNum" sz="quarter" idx="12"/>
          </p:nvPr>
        </p:nvSpPr>
        <p:spPr>
          <a:xfrm>
            <a:off x="6477000" y="6357938"/>
            <a:ext cx="752475" cy="365125"/>
          </a:xfrm>
        </p:spPr>
        <p:txBody>
          <a:bodyPr/>
          <a:lstStyle>
            <a:lvl1pPr>
              <a:defRPr>
                <a:latin typeface="+mn-lt"/>
              </a:defRPr>
            </a:lvl1pPr>
          </a:lstStyle>
          <a:p>
            <a:fld id="{DC23049B-7649-436E-8D06-920066380CB4}" type="slidenum">
              <a:rPr lang="nl-BE" smtClean="0"/>
              <a:pPr/>
              <a:t>‹#›</a:t>
            </a:fld>
            <a:endParaRPr lang="nl-BE"/>
          </a:p>
        </p:txBody>
      </p:sp>
    </p:spTree>
    <p:extLst>
      <p:ext uri="{BB962C8B-B14F-4D97-AF65-F5344CB8AC3E}">
        <p14:creationId xmlns:p14="http://schemas.microsoft.com/office/powerpoint/2010/main" val="2889974594"/>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Line 8"/>
          <p:cNvSpPr>
            <a:spLocks noChangeShapeType="1"/>
          </p:cNvSpPr>
          <p:nvPr userDrawn="1"/>
        </p:nvSpPr>
        <p:spPr bwMode="auto">
          <a:xfrm>
            <a:off x="107950" y="692150"/>
            <a:ext cx="8928100" cy="0"/>
          </a:xfrm>
          <a:prstGeom prst="line">
            <a:avLst/>
          </a:prstGeom>
          <a:noFill/>
          <a:ln w="9525">
            <a:solidFill>
              <a:srgbClr val="811A20"/>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4" name="Line 8"/>
          <p:cNvSpPr>
            <a:spLocks noChangeShapeType="1"/>
          </p:cNvSpPr>
          <p:nvPr userDrawn="1"/>
        </p:nvSpPr>
        <p:spPr bwMode="auto">
          <a:xfrm>
            <a:off x="107950" y="6237288"/>
            <a:ext cx="7559675" cy="0"/>
          </a:xfrm>
          <a:prstGeom prst="line">
            <a:avLst/>
          </a:prstGeom>
          <a:noFill/>
          <a:ln w="9525">
            <a:solidFill>
              <a:srgbClr val="811A20"/>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pic>
        <p:nvPicPr>
          <p:cNvPr id="5" name="Afbeelding 8" descr="LOGO_UHASSELT-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12088" y="6180138"/>
            <a:ext cx="1241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fbeelding 9" descr="streepjes.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988" y="0"/>
            <a:ext cx="2673350"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107504" y="116632"/>
            <a:ext cx="8990254" cy="549844"/>
          </a:xfrm>
          <a:prstGeom prst="rect">
            <a:avLst/>
          </a:prstGeom>
        </p:spPr>
        <p:txBody>
          <a:bodyPr>
            <a:normAutofit/>
          </a:bodyPr>
          <a:lstStyle>
            <a:lvl1pPr algn="l">
              <a:defRPr sz="3000">
                <a:solidFill>
                  <a:srgbClr val="811A20"/>
                </a:solidFill>
                <a:latin typeface="+mn-lt"/>
                <a:ea typeface="Verdana" pitchFamily="34" charset="0"/>
                <a:cs typeface="Verdana" pitchFamily="34" charset="0"/>
              </a:defRPr>
            </a:lvl1pPr>
          </a:lstStyle>
          <a:p>
            <a:r>
              <a:rPr lang="en-US" dirty="0" smtClean="0"/>
              <a:t>Click to edit Master title style</a:t>
            </a:r>
            <a:endParaRPr lang="nl-BE" dirty="0"/>
          </a:p>
        </p:txBody>
      </p:sp>
      <p:sp>
        <p:nvSpPr>
          <p:cNvPr id="8" name="Date Placeholder 2"/>
          <p:cNvSpPr>
            <a:spLocks noGrp="1"/>
          </p:cNvSpPr>
          <p:nvPr>
            <p:ph type="dt" sz="half" idx="10"/>
          </p:nvPr>
        </p:nvSpPr>
        <p:spPr/>
        <p:txBody>
          <a:bodyPr/>
          <a:lstStyle>
            <a:lvl1pPr>
              <a:defRPr>
                <a:latin typeface="+mn-lt"/>
              </a:defRPr>
            </a:lvl1pPr>
          </a:lstStyle>
          <a:p>
            <a:fld id="{CA9C1847-D168-44DD-8204-47BE3D3A1717}" type="datetime1">
              <a:rPr lang="nl-BE" smtClean="0"/>
              <a:pPr/>
              <a:t>7/01/2015</a:t>
            </a:fld>
            <a:endParaRPr lang="nl-BE"/>
          </a:p>
        </p:txBody>
      </p:sp>
      <p:sp>
        <p:nvSpPr>
          <p:cNvPr id="9" name="Footer Placeholder 3"/>
          <p:cNvSpPr>
            <a:spLocks noGrp="1"/>
          </p:cNvSpPr>
          <p:nvPr>
            <p:ph type="ftr" sz="quarter" idx="11"/>
          </p:nvPr>
        </p:nvSpPr>
        <p:spPr/>
        <p:txBody>
          <a:bodyPr/>
          <a:lstStyle>
            <a:lvl1pPr>
              <a:defRPr>
                <a:latin typeface="+mn-lt"/>
              </a:defRPr>
            </a:lvl1pPr>
          </a:lstStyle>
          <a:p>
            <a:pPr>
              <a:defRPr/>
            </a:pPr>
            <a:endParaRPr lang="nl-BE"/>
          </a:p>
        </p:txBody>
      </p:sp>
      <p:sp>
        <p:nvSpPr>
          <p:cNvPr id="10" name="Slide Number Placeholder 5"/>
          <p:cNvSpPr>
            <a:spLocks noGrp="1"/>
          </p:cNvSpPr>
          <p:nvPr>
            <p:ph type="sldNum" sz="quarter" idx="12"/>
          </p:nvPr>
        </p:nvSpPr>
        <p:spPr>
          <a:xfrm>
            <a:off x="6477000" y="6357938"/>
            <a:ext cx="752475" cy="365125"/>
          </a:xfrm>
        </p:spPr>
        <p:txBody>
          <a:bodyPr/>
          <a:lstStyle>
            <a:lvl1pPr>
              <a:defRPr>
                <a:latin typeface="+mn-lt"/>
              </a:defRPr>
            </a:lvl1pPr>
          </a:lstStyle>
          <a:p>
            <a:fld id="{2C6BA5EC-8CDD-48D4-A94D-583EF8E597EE}" type="slidenum">
              <a:rPr lang="nl-BE" smtClean="0"/>
              <a:pPr/>
              <a:t>‹#›</a:t>
            </a:fld>
            <a:endParaRPr lang="nl-BE"/>
          </a:p>
        </p:txBody>
      </p:sp>
    </p:spTree>
    <p:extLst>
      <p:ext uri="{BB962C8B-B14F-4D97-AF65-F5344CB8AC3E}">
        <p14:creationId xmlns:p14="http://schemas.microsoft.com/office/powerpoint/2010/main" val="2687456802"/>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11"/>
          <p:cNvSpPr/>
          <p:nvPr userDrawn="1"/>
        </p:nvSpPr>
        <p:spPr>
          <a:xfrm>
            <a:off x="3200400" y="152400"/>
            <a:ext cx="990600" cy="457200"/>
          </a:xfrm>
          <a:prstGeom prst="rect">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mn-lt"/>
            </a:endParaRPr>
          </a:p>
        </p:txBody>
      </p:sp>
      <p:sp>
        <p:nvSpPr>
          <p:cNvPr id="5" name="Rectangle 12"/>
          <p:cNvSpPr/>
          <p:nvPr userDrawn="1"/>
        </p:nvSpPr>
        <p:spPr>
          <a:xfrm>
            <a:off x="2971800" y="457200"/>
            <a:ext cx="838200" cy="838200"/>
          </a:xfrm>
          <a:prstGeom prst="rect">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latin typeface="+mn-lt"/>
            </a:endParaRPr>
          </a:p>
        </p:txBody>
      </p:sp>
      <p:cxnSp>
        <p:nvCxnSpPr>
          <p:cNvPr id="6" name="Rechte verbindingslijn 8"/>
          <p:cNvCxnSpPr/>
          <p:nvPr userDrawn="1"/>
        </p:nvCxnSpPr>
        <p:spPr>
          <a:xfrm>
            <a:off x="468313" y="4508500"/>
            <a:ext cx="0" cy="1081088"/>
          </a:xfrm>
          <a:prstGeom prst="line">
            <a:avLst/>
          </a:prstGeom>
          <a:ln>
            <a:solidFill>
              <a:srgbClr val="811A20"/>
            </a:solidFill>
          </a:ln>
          <a:effectLst/>
        </p:spPr>
        <p:style>
          <a:lnRef idx="2">
            <a:schemeClr val="accent1"/>
          </a:lnRef>
          <a:fillRef idx="0">
            <a:schemeClr val="accent1"/>
          </a:fillRef>
          <a:effectRef idx="1">
            <a:schemeClr val="accent1"/>
          </a:effectRef>
          <a:fontRef idx="minor">
            <a:schemeClr val="tx1"/>
          </a:fontRef>
        </p:style>
      </p:cxnSp>
      <p:pic>
        <p:nvPicPr>
          <p:cNvPr id="7" name="Afbeelding 9" descr="afbeelding_algemeen.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0"/>
            <a:ext cx="5957888"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10" descr="LOGO_UHASSELT-CMYK.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92950" y="5805488"/>
            <a:ext cx="188912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ctrTitle"/>
          </p:nvPr>
        </p:nvSpPr>
        <p:spPr>
          <a:xfrm>
            <a:off x="539552" y="4509166"/>
            <a:ext cx="6984776" cy="630982"/>
          </a:xfrm>
          <a:prstGeom prst="rect">
            <a:avLst/>
          </a:prstGeom>
        </p:spPr>
        <p:txBody>
          <a:bodyPr>
            <a:normAutofit/>
          </a:bodyPr>
          <a:lstStyle>
            <a:lvl1pPr algn="l">
              <a:defRPr sz="3200" b="1">
                <a:solidFill>
                  <a:srgbClr val="811A20"/>
                </a:solidFill>
                <a:latin typeface="+mn-lt"/>
                <a:ea typeface="Verdana" pitchFamily="34" charset="0"/>
                <a:cs typeface="Verdana" pitchFamily="34" charset="0"/>
              </a:defRPr>
            </a:lvl1pPr>
          </a:lstStyle>
          <a:p>
            <a:r>
              <a:rPr lang="en-US" dirty="0" smtClean="0"/>
              <a:t>Click to edit Master title style</a:t>
            </a:r>
            <a:endParaRPr lang="nl-BE" dirty="0"/>
          </a:p>
        </p:txBody>
      </p:sp>
      <p:sp>
        <p:nvSpPr>
          <p:cNvPr id="10" name="Subtitle 2"/>
          <p:cNvSpPr>
            <a:spLocks noGrp="1"/>
          </p:cNvSpPr>
          <p:nvPr>
            <p:ph type="subTitle" idx="1"/>
          </p:nvPr>
        </p:nvSpPr>
        <p:spPr>
          <a:xfrm>
            <a:off x="539552" y="5157192"/>
            <a:ext cx="6984776" cy="432048"/>
          </a:xfrm>
          <a:prstGeom prst="rect">
            <a:avLst/>
          </a:prstGeom>
        </p:spPr>
        <p:txBody>
          <a:bodyPr>
            <a:noAutofit/>
          </a:bodyPr>
          <a:lstStyle>
            <a:lvl1pPr marL="0" indent="0" algn="l">
              <a:buNone/>
              <a:defRPr sz="2400">
                <a:solidFill>
                  <a:srgbClr val="18233A"/>
                </a:solidFill>
                <a:latin typeface="+mn-lt"/>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nl-BE" dirty="0"/>
          </a:p>
        </p:txBody>
      </p:sp>
    </p:spTree>
    <p:extLst>
      <p:ext uri="{BB962C8B-B14F-4D97-AF65-F5344CB8AC3E}">
        <p14:creationId xmlns:p14="http://schemas.microsoft.com/office/powerpoint/2010/main" val="3966161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1371600" y="304800"/>
            <a:ext cx="457200" cy="457200"/>
          </a:xfrm>
          <a:prstGeom prst="rect">
            <a:avLst/>
          </a:prstGeom>
          <a:solidFill>
            <a:schemeClr val="accent1"/>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5" name="Rectangle 4"/>
          <p:cNvSpPr>
            <a:spLocks noChangeArrowheads="1"/>
          </p:cNvSpPr>
          <p:nvPr userDrawn="1"/>
        </p:nvSpPr>
        <p:spPr bwMode="auto">
          <a:xfrm>
            <a:off x="74613" y="76200"/>
            <a:ext cx="228600" cy="228600"/>
          </a:xfrm>
          <a:prstGeom prst="rect">
            <a:avLst/>
          </a:prstGeom>
          <a:solidFill>
            <a:schemeClr val="bg2"/>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6" name="Rectangle 5"/>
          <p:cNvSpPr>
            <a:spLocks noChangeArrowheads="1"/>
          </p:cNvSpPr>
          <p:nvPr userDrawn="1"/>
        </p:nvSpPr>
        <p:spPr bwMode="auto">
          <a:xfrm>
            <a:off x="266700" y="762000"/>
            <a:ext cx="152400" cy="152400"/>
          </a:xfrm>
          <a:prstGeom prst="rect">
            <a:avLst/>
          </a:prstGeom>
          <a:solidFill>
            <a:srgbClr val="99CC00"/>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7" name="Rectangle 6"/>
          <p:cNvSpPr>
            <a:spLocks noChangeArrowheads="1"/>
          </p:cNvSpPr>
          <p:nvPr userDrawn="1"/>
        </p:nvSpPr>
        <p:spPr bwMode="auto">
          <a:xfrm>
            <a:off x="152400" y="3657600"/>
            <a:ext cx="152400" cy="152400"/>
          </a:xfrm>
          <a:prstGeom prst="rect">
            <a:avLst/>
          </a:prstGeom>
          <a:solidFill>
            <a:srgbClr val="C0C0C0"/>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8" name="Rectangle 7"/>
          <p:cNvSpPr>
            <a:spLocks noChangeArrowheads="1"/>
          </p:cNvSpPr>
          <p:nvPr userDrawn="1"/>
        </p:nvSpPr>
        <p:spPr bwMode="auto">
          <a:xfrm>
            <a:off x="228600" y="4419600"/>
            <a:ext cx="228600" cy="228600"/>
          </a:xfrm>
          <a:prstGeom prst="rect">
            <a:avLst/>
          </a:prstGeom>
          <a:solidFill>
            <a:schemeClr val="bg2"/>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9" name="Rectangle 8"/>
          <p:cNvSpPr>
            <a:spLocks noChangeArrowheads="1"/>
          </p:cNvSpPr>
          <p:nvPr userDrawn="1"/>
        </p:nvSpPr>
        <p:spPr bwMode="auto">
          <a:xfrm>
            <a:off x="0" y="5334000"/>
            <a:ext cx="152400" cy="152400"/>
          </a:xfrm>
          <a:prstGeom prst="rect">
            <a:avLst/>
          </a:prstGeom>
          <a:solidFill>
            <a:srgbClr val="808000"/>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10" name="Rectangle 9"/>
          <p:cNvSpPr>
            <a:spLocks noChangeArrowheads="1"/>
          </p:cNvSpPr>
          <p:nvPr userDrawn="1"/>
        </p:nvSpPr>
        <p:spPr bwMode="auto">
          <a:xfrm>
            <a:off x="228600" y="5791200"/>
            <a:ext cx="381000" cy="381000"/>
          </a:xfrm>
          <a:prstGeom prst="rect">
            <a:avLst/>
          </a:prstGeom>
          <a:solidFill>
            <a:srgbClr val="61433E"/>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11" name="Rectangle 10"/>
          <p:cNvSpPr>
            <a:spLocks noChangeArrowheads="1"/>
          </p:cNvSpPr>
          <p:nvPr userDrawn="1"/>
        </p:nvSpPr>
        <p:spPr bwMode="auto">
          <a:xfrm>
            <a:off x="76200" y="6172200"/>
            <a:ext cx="228600" cy="228600"/>
          </a:xfrm>
          <a:prstGeom prst="rect">
            <a:avLst/>
          </a:prstGeom>
          <a:solidFill>
            <a:srgbClr val="969696"/>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12" name="Rectangle 11"/>
          <p:cNvSpPr>
            <a:spLocks noChangeArrowheads="1"/>
          </p:cNvSpPr>
          <p:nvPr userDrawn="1"/>
        </p:nvSpPr>
        <p:spPr bwMode="auto">
          <a:xfrm>
            <a:off x="838200" y="6324600"/>
            <a:ext cx="533400" cy="533400"/>
          </a:xfrm>
          <a:prstGeom prst="rect">
            <a:avLst/>
          </a:prstGeom>
          <a:solidFill>
            <a:srgbClr val="BED6AD"/>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pic>
        <p:nvPicPr>
          <p:cNvPr id="13" name="Picture 21" descr="logo futureproof.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163513"/>
            <a:ext cx="7620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5" descr="UH_logo.eps"/>
          <p:cNvPicPr>
            <a:picLocks/>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01000" y="6400800"/>
            <a:ext cx="10223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8"/>
          <p:cNvSpPr>
            <a:spLocks noChangeShapeType="1"/>
          </p:cNvSpPr>
          <p:nvPr userDrawn="1"/>
        </p:nvSpPr>
        <p:spPr bwMode="auto">
          <a:xfrm>
            <a:off x="0" y="1066800"/>
            <a:ext cx="9144000" cy="0"/>
          </a:xfrm>
          <a:prstGeom prst="line">
            <a:avLst/>
          </a:prstGeom>
          <a:noFill/>
          <a:ln w="9525">
            <a:solidFill>
              <a:schemeClr val="tx1"/>
            </a:solidFill>
            <a:round/>
            <a:headEnd/>
            <a:tailEnd/>
          </a:ln>
        </p:spPr>
        <p:txBody>
          <a:bodyPr wrap="none" anchor="ctr"/>
          <a:lstStyle/>
          <a:p>
            <a:pPr fontAlgn="auto">
              <a:spcBef>
                <a:spcPts val="0"/>
              </a:spcBef>
              <a:spcAft>
                <a:spcPts val="0"/>
              </a:spcAft>
              <a:defRPr/>
            </a:pPr>
            <a:endParaRPr lang="en-US">
              <a:latin typeface="+mn-lt"/>
              <a:cs typeface="+mn-cs"/>
            </a:endParaRPr>
          </a:p>
        </p:txBody>
      </p:sp>
      <p:sp>
        <p:nvSpPr>
          <p:cNvPr id="3" name="Content Placeholder 2"/>
          <p:cNvSpPr>
            <a:spLocks noGrp="1"/>
          </p:cNvSpPr>
          <p:nvPr>
            <p:ph idx="1"/>
          </p:nvPr>
        </p:nvSpPr>
        <p:spPr>
          <a:xfrm>
            <a:off x="457200" y="1214422"/>
            <a:ext cx="8229600" cy="4911741"/>
          </a:xfrm>
        </p:spPr>
        <p:txBody>
          <a:bodyPr/>
          <a:lstStyle>
            <a:lvl1pPr>
              <a:buFont typeface="Wingdings" pitchFamily="2" charset="2"/>
              <a:buChar char="§"/>
              <a:defRPr sz="2800">
                <a:latin typeface="+mn-lt"/>
                <a:ea typeface="Verdana" pitchFamily="34" charset="0"/>
                <a:cs typeface="Verdana" pitchFamily="34" charset="0"/>
              </a:defRPr>
            </a:lvl1pPr>
            <a:lvl2pPr>
              <a:buFont typeface="Wingdings" pitchFamily="2" charset="2"/>
              <a:buChar char="§"/>
              <a:defRPr sz="2400">
                <a:latin typeface="+mn-lt"/>
                <a:ea typeface="Verdana" pitchFamily="34" charset="0"/>
                <a:cs typeface="Verdana" pitchFamily="34" charset="0"/>
              </a:defRPr>
            </a:lvl2pPr>
            <a:lvl3pPr>
              <a:buFont typeface="Wingdings" pitchFamily="2" charset="2"/>
              <a:buChar char="§"/>
              <a:defRPr sz="2000">
                <a:latin typeface="+mn-lt"/>
                <a:ea typeface="Verdana" pitchFamily="34" charset="0"/>
                <a:cs typeface="Verdana" pitchFamily="34" charset="0"/>
              </a:defRPr>
            </a:lvl3pPr>
            <a:lvl4pPr>
              <a:buFont typeface="Wingdings" pitchFamily="2" charset="2"/>
              <a:buChar char="§"/>
              <a:defRPr sz="1600">
                <a:latin typeface="+mn-lt"/>
                <a:ea typeface="Verdana" pitchFamily="34" charset="0"/>
                <a:cs typeface="Verdana" pitchFamily="34" charset="0"/>
              </a:defRPr>
            </a:lvl4pPr>
            <a:lvl5pPr>
              <a:buFont typeface="Wingdings" pitchFamily="2" charset="2"/>
              <a:buChar char="§"/>
              <a:defRPr sz="1600">
                <a:latin typeface="+mn-lt"/>
                <a:ea typeface="Verdana" pitchFamily="34" charset="0"/>
                <a:cs typeface="Verdan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BE" dirty="0"/>
          </a:p>
        </p:txBody>
      </p:sp>
      <p:sp>
        <p:nvSpPr>
          <p:cNvPr id="22" name="Title 1"/>
          <p:cNvSpPr>
            <a:spLocks noGrp="1"/>
          </p:cNvSpPr>
          <p:nvPr>
            <p:ph type="title"/>
          </p:nvPr>
        </p:nvSpPr>
        <p:spPr>
          <a:xfrm>
            <a:off x="1928794" y="142852"/>
            <a:ext cx="6758006" cy="796908"/>
          </a:xfrm>
        </p:spPr>
        <p:txBody>
          <a:bodyPr>
            <a:normAutofit/>
          </a:bodyPr>
          <a:lstStyle>
            <a:lvl1pPr>
              <a:defRPr sz="3400">
                <a:solidFill>
                  <a:srgbClr val="6E1C1E"/>
                </a:solidFill>
                <a:latin typeface="+mn-lt"/>
                <a:ea typeface="Verdana" pitchFamily="34" charset="0"/>
                <a:cs typeface="Verdana" pitchFamily="34" charset="0"/>
              </a:defRPr>
            </a:lvl1pPr>
          </a:lstStyle>
          <a:p>
            <a:r>
              <a:rPr lang="en-US" dirty="0" smtClean="0"/>
              <a:t>Click to edit Master title style</a:t>
            </a:r>
            <a:endParaRPr lang="nl-BE" dirty="0"/>
          </a:p>
        </p:txBody>
      </p:sp>
      <p:sp>
        <p:nvSpPr>
          <p:cNvPr id="16" name="Date Placeholder 3"/>
          <p:cNvSpPr>
            <a:spLocks noGrp="1"/>
          </p:cNvSpPr>
          <p:nvPr>
            <p:ph type="dt" sz="half" idx="10"/>
          </p:nvPr>
        </p:nvSpPr>
        <p:spPr/>
        <p:txBody>
          <a:bodyPr/>
          <a:lstStyle>
            <a:lvl1pPr>
              <a:defRPr>
                <a:latin typeface="+mn-lt"/>
              </a:defRPr>
            </a:lvl1pPr>
          </a:lstStyle>
          <a:p>
            <a:pPr>
              <a:defRPr/>
            </a:pPr>
            <a:r>
              <a:rPr lang="nl-BE" smtClean="0"/>
              <a:t>2012-13</a:t>
            </a:r>
            <a:endParaRPr lang="nl-BE"/>
          </a:p>
        </p:txBody>
      </p:sp>
      <p:sp>
        <p:nvSpPr>
          <p:cNvPr id="17" name="Footer Placeholder 4"/>
          <p:cNvSpPr>
            <a:spLocks noGrp="1"/>
          </p:cNvSpPr>
          <p:nvPr>
            <p:ph type="ftr" sz="quarter" idx="11"/>
          </p:nvPr>
        </p:nvSpPr>
        <p:spPr/>
        <p:txBody>
          <a:bodyPr/>
          <a:lstStyle>
            <a:lvl1pPr>
              <a:defRPr>
                <a:latin typeface="+mn-lt"/>
              </a:defRPr>
            </a:lvl1pPr>
          </a:lstStyle>
          <a:p>
            <a:pPr>
              <a:defRPr/>
            </a:pPr>
            <a:r>
              <a:rPr lang="nl-BE" smtClean="0"/>
              <a:t>PSOPV</a:t>
            </a:r>
            <a:endParaRPr lang="nl-BE"/>
          </a:p>
        </p:txBody>
      </p:sp>
      <p:sp>
        <p:nvSpPr>
          <p:cNvPr id="18" name="Slide Number Placeholder 5"/>
          <p:cNvSpPr>
            <a:spLocks noGrp="1"/>
          </p:cNvSpPr>
          <p:nvPr>
            <p:ph type="sldNum" sz="quarter" idx="12"/>
          </p:nvPr>
        </p:nvSpPr>
        <p:spPr>
          <a:xfrm>
            <a:off x="7215188" y="6357938"/>
            <a:ext cx="752475" cy="365125"/>
          </a:xfrm>
        </p:spPr>
        <p:txBody>
          <a:bodyPr/>
          <a:lstStyle>
            <a:lvl1pPr>
              <a:defRPr>
                <a:latin typeface="+mn-lt"/>
              </a:defRPr>
            </a:lvl1pPr>
          </a:lstStyle>
          <a:p>
            <a:pPr>
              <a:defRPr/>
            </a:pPr>
            <a:fld id="{F575405F-4E66-4D8B-B2DB-0E86F2366D55}" type="slidenum">
              <a:rPr lang="nl-BE" smtClean="0"/>
              <a:pPr>
                <a:defRPr/>
              </a:pPr>
              <a:t>‹#›</a:t>
            </a:fld>
            <a:endParaRPr lang="nl-BE"/>
          </a:p>
        </p:txBody>
      </p:sp>
    </p:spTree>
    <p:extLst>
      <p:ext uri="{BB962C8B-B14F-4D97-AF65-F5344CB8AC3E}">
        <p14:creationId xmlns:p14="http://schemas.microsoft.com/office/powerpoint/2010/main" val="393690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Rectangle 9"/>
          <p:cNvSpPr>
            <a:spLocks noChangeArrowheads="1"/>
          </p:cNvSpPr>
          <p:nvPr userDrawn="1"/>
        </p:nvSpPr>
        <p:spPr bwMode="auto">
          <a:xfrm>
            <a:off x="1371600" y="304800"/>
            <a:ext cx="457200" cy="457200"/>
          </a:xfrm>
          <a:prstGeom prst="rect">
            <a:avLst/>
          </a:prstGeom>
          <a:solidFill>
            <a:schemeClr val="accent1"/>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4" name="Rectangle 10"/>
          <p:cNvSpPr>
            <a:spLocks noChangeArrowheads="1"/>
          </p:cNvSpPr>
          <p:nvPr userDrawn="1"/>
        </p:nvSpPr>
        <p:spPr bwMode="auto">
          <a:xfrm>
            <a:off x="74613" y="76200"/>
            <a:ext cx="228600" cy="228600"/>
          </a:xfrm>
          <a:prstGeom prst="rect">
            <a:avLst/>
          </a:prstGeom>
          <a:solidFill>
            <a:schemeClr val="bg2"/>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5" name="Rectangle 11"/>
          <p:cNvSpPr>
            <a:spLocks noChangeArrowheads="1"/>
          </p:cNvSpPr>
          <p:nvPr userDrawn="1"/>
        </p:nvSpPr>
        <p:spPr bwMode="auto">
          <a:xfrm>
            <a:off x="266700" y="762000"/>
            <a:ext cx="152400" cy="152400"/>
          </a:xfrm>
          <a:prstGeom prst="rect">
            <a:avLst/>
          </a:prstGeom>
          <a:solidFill>
            <a:srgbClr val="99CC00"/>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6" name="Rectangle 12"/>
          <p:cNvSpPr>
            <a:spLocks noChangeArrowheads="1"/>
          </p:cNvSpPr>
          <p:nvPr userDrawn="1"/>
        </p:nvSpPr>
        <p:spPr bwMode="auto">
          <a:xfrm>
            <a:off x="152400" y="3657600"/>
            <a:ext cx="152400" cy="152400"/>
          </a:xfrm>
          <a:prstGeom prst="rect">
            <a:avLst/>
          </a:prstGeom>
          <a:solidFill>
            <a:srgbClr val="C0C0C0"/>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7" name="Rectangle 13"/>
          <p:cNvSpPr>
            <a:spLocks noChangeArrowheads="1"/>
          </p:cNvSpPr>
          <p:nvPr userDrawn="1"/>
        </p:nvSpPr>
        <p:spPr bwMode="auto">
          <a:xfrm>
            <a:off x="228600" y="4419600"/>
            <a:ext cx="228600" cy="228600"/>
          </a:xfrm>
          <a:prstGeom prst="rect">
            <a:avLst/>
          </a:prstGeom>
          <a:solidFill>
            <a:schemeClr val="bg2"/>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8" name="Rectangle 14"/>
          <p:cNvSpPr>
            <a:spLocks noChangeArrowheads="1"/>
          </p:cNvSpPr>
          <p:nvPr userDrawn="1"/>
        </p:nvSpPr>
        <p:spPr bwMode="auto">
          <a:xfrm>
            <a:off x="0" y="5334000"/>
            <a:ext cx="152400" cy="152400"/>
          </a:xfrm>
          <a:prstGeom prst="rect">
            <a:avLst/>
          </a:prstGeom>
          <a:solidFill>
            <a:srgbClr val="808000"/>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9" name="Rectangle 15"/>
          <p:cNvSpPr>
            <a:spLocks noChangeArrowheads="1"/>
          </p:cNvSpPr>
          <p:nvPr userDrawn="1"/>
        </p:nvSpPr>
        <p:spPr bwMode="auto">
          <a:xfrm>
            <a:off x="228600" y="5791200"/>
            <a:ext cx="381000" cy="381000"/>
          </a:xfrm>
          <a:prstGeom prst="rect">
            <a:avLst/>
          </a:prstGeom>
          <a:solidFill>
            <a:srgbClr val="61433E"/>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10" name="Rectangle 16"/>
          <p:cNvSpPr>
            <a:spLocks noChangeArrowheads="1"/>
          </p:cNvSpPr>
          <p:nvPr userDrawn="1"/>
        </p:nvSpPr>
        <p:spPr bwMode="auto">
          <a:xfrm>
            <a:off x="76200" y="6172200"/>
            <a:ext cx="228600" cy="228600"/>
          </a:xfrm>
          <a:prstGeom prst="rect">
            <a:avLst/>
          </a:prstGeom>
          <a:solidFill>
            <a:srgbClr val="969696"/>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sp>
        <p:nvSpPr>
          <p:cNvPr id="11" name="Rectangle 17"/>
          <p:cNvSpPr>
            <a:spLocks noChangeArrowheads="1"/>
          </p:cNvSpPr>
          <p:nvPr userDrawn="1"/>
        </p:nvSpPr>
        <p:spPr bwMode="auto">
          <a:xfrm>
            <a:off x="838200" y="6324600"/>
            <a:ext cx="533400" cy="533400"/>
          </a:xfrm>
          <a:prstGeom prst="rect">
            <a:avLst/>
          </a:prstGeom>
          <a:solidFill>
            <a:srgbClr val="BED6AD"/>
          </a:solidFill>
          <a:ln w="9525">
            <a:noFill/>
            <a:miter lim="800000"/>
            <a:headEnd/>
            <a:tailEnd/>
          </a:ln>
        </p:spPr>
        <p:txBody>
          <a:bodyPr wrap="none" anchor="ctr"/>
          <a:lstStyle/>
          <a:p>
            <a:pPr fontAlgn="auto">
              <a:spcBef>
                <a:spcPts val="0"/>
              </a:spcBef>
              <a:spcAft>
                <a:spcPts val="0"/>
              </a:spcAft>
              <a:defRPr/>
            </a:pPr>
            <a:endParaRPr lang="en-US">
              <a:latin typeface="+mn-lt"/>
              <a:cs typeface="+mn-cs"/>
            </a:endParaRPr>
          </a:p>
        </p:txBody>
      </p:sp>
      <p:pic>
        <p:nvPicPr>
          <p:cNvPr id="12" name="Picture 21" descr="logo futureproof.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163513"/>
            <a:ext cx="7620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5" descr="UH_logo.eps"/>
          <p:cNvPicPr>
            <a:picLocks/>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01000" y="6400800"/>
            <a:ext cx="10223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8"/>
          <p:cNvSpPr>
            <a:spLocks noChangeShapeType="1"/>
          </p:cNvSpPr>
          <p:nvPr userDrawn="1"/>
        </p:nvSpPr>
        <p:spPr bwMode="auto">
          <a:xfrm>
            <a:off x="0" y="1066800"/>
            <a:ext cx="9144000" cy="0"/>
          </a:xfrm>
          <a:prstGeom prst="line">
            <a:avLst/>
          </a:prstGeom>
          <a:noFill/>
          <a:ln w="9525">
            <a:solidFill>
              <a:schemeClr val="tx1"/>
            </a:solidFill>
            <a:round/>
            <a:headEnd/>
            <a:tailEnd/>
          </a:ln>
        </p:spPr>
        <p:txBody>
          <a:bodyPr wrap="none" anchor="ctr"/>
          <a:lstStyle/>
          <a:p>
            <a:pPr fontAlgn="auto">
              <a:spcBef>
                <a:spcPts val="0"/>
              </a:spcBef>
              <a:spcAft>
                <a:spcPts val="0"/>
              </a:spcAft>
              <a:defRPr/>
            </a:pPr>
            <a:endParaRPr lang="en-US">
              <a:latin typeface="+mn-lt"/>
              <a:cs typeface="+mn-cs"/>
            </a:endParaRPr>
          </a:p>
        </p:txBody>
      </p:sp>
      <p:sp>
        <p:nvSpPr>
          <p:cNvPr id="19" name="Title 1"/>
          <p:cNvSpPr>
            <a:spLocks noGrp="1"/>
          </p:cNvSpPr>
          <p:nvPr>
            <p:ph type="title"/>
          </p:nvPr>
        </p:nvSpPr>
        <p:spPr>
          <a:xfrm>
            <a:off x="1928794" y="142852"/>
            <a:ext cx="6758006" cy="796908"/>
          </a:xfrm>
        </p:spPr>
        <p:txBody>
          <a:bodyPr>
            <a:normAutofit/>
          </a:bodyPr>
          <a:lstStyle>
            <a:lvl1pPr>
              <a:defRPr sz="3400">
                <a:solidFill>
                  <a:srgbClr val="6E1C1E"/>
                </a:solidFill>
                <a:latin typeface="Verdana" pitchFamily="34" charset="0"/>
                <a:ea typeface="Verdana" pitchFamily="34" charset="0"/>
                <a:cs typeface="Verdana" pitchFamily="34" charset="0"/>
              </a:defRPr>
            </a:lvl1pPr>
          </a:lstStyle>
          <a:p>
            <a:r>
              <a:rPr lang="en-US" dirty="0" smtClean="0"/>
              <a:t>Click to edit Master title style</a:t>
            </a:r>
            <a:endParaRPr lang="nl-BE" dirty="0"/>
          </a:p>
        </p:txBody>
      </p:sp>
      <p:sp>
        <p:nvSpPr>
          <p:cNvPr id="15" name="Date Placeholder 2"/>
          <p:cNvSpPr>
            <a:spLocks noGrp="1"/>
          </p:cNvSpPr>
          <p:nvPr>
            <p:ph type="dt" sz="half" idx="10"/>
          </p:nvPr>
        </p:nvSpPr>
        <p:spPr/>
        <p:txBody>
          <a:bodyPr/>
          <a:lstStyle>
            <a:lvl1pPr>
              <a:defRPr/>
            </a:lvl1pPr>
          </a:lstStyle>
          <a:p>
            <a:pPr>
              <a:defRPr/>
            </a:pPr>
            <a:r>
              <a:rPr lang="nl-BE" smtClean="0"/>
              <a:t>2012-13</a:t>
            </a:r>
            <a:endParaRPr lang="nl-BE"/>
          </a:p>
        </p:txBody>
      </p:sp>
      <p:sp>
        <p:nvSpPr>
          <p:cNvPr id="16" name="Footer Placeholder 3"/>
          <p:cNvSpPr>
            <a:spLocks noGrp="1"/>
          </p:cNvSpPr>
          <p:nvPr>
            <p:ph type="ftr" sz="quarter" idx="11"/>
          </p:nvPr>
        </p:nvSpPr>
        <p:spPr/>
        <p:txBody>
          <a:bodyPr/>
          <a:lstStyle>
            <a:lvl1pPr>
              <a:defRPr/>
            </a:lvl1pPr>
          </a:lstStyle>
          <a:p>
            <a:pPr>
              <a:defRPr/>
            </a:pPr>
            <a:r>
              <a:rPr lang="nl-BE" smtClean="0"/>
              <a:t>PSOPV</a:t>
            </a:r>
            <a:endParaRPr lang="nl-BE"/>
          </a:p>
        </p:txBody>
      </p:sp>
      <p:sp>
        <p:nvSpPr>
          <p:cNvPr id="17" name="Slide Number Placeholder 5"/>
          <p:cNvSpPr>
            <a:spLocks noGrp="1"/>
          </p:cNvSpPr>
          <p:nvPr>
            <p:ph type="sldNum" sz="quarter" idx="12"/>
          </p:nvPr>
        </p:nvSpPr>
        <p:spPr>
          <a:xfrm>
            <a:off x="7215188" y="6357938"/>
            <a:ext cx="752475" cy="365125"/>
          </a:xfrm>
        </p:spPr>
        <p:txBody>
          <a:bodyPr/>
          <a:lstStyle>
            <a:lvl1pPr>
              <a:defRPr/>
            </a:lvl1pPr>
          </a:lstStyle>
          <a:p>
            <a:pPr>
              <a:defRPr/>
            </a:pPr>
            <a:fld id="{4746A797-33B2-408F-BD36-3592D5B72202}" type="slidenum">
              <a:rPr lang="nl-BE"/>
              <a:pPr>
                <a:defRPr/>
              </a:pPr>
              <a:t>‹#›</a:t>
            </a:fld>
            <a:endParaRPr lang="nl-BE"/>
          </a:p>
        </p:txBody>
      </p:sp>
    </p:spTree>
    <p:extLst>
      <p:ext uri="{BB962C8B-B14F-4D97-AF65-F5344CB8AC3E}">
        <p14:creationId xmlns:p14="http://schemas.microsoft.com/office/powerpoint/2010/main" val="128867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BE" smtClean="0"/>
              <a:t>Titelstijl van model bewerken</a:t>
            </a:r>
            <a:endParaRPr lang="nl-NL" smtClean="0"/>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lang="nl-NL" smtClean="0"/>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D90A8E18-9B3F-4ACF-B211-369EA4B60B55}" type="datetimeFigureOut">
              <a:rPr lang="nl-NL"/>
              <a:pPr/>
              <a:t>7-1-2015</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charset="0"/>
                <a:ea typeface="ＭＳ Ｐゴシック" charset="0"/>
                <a:cs typeface="ＭＳ Ｐゴシック" charset="0"/>
              </a:defRPr>
            </a:lvl1pPr>
          </a:lstStyle>
          <a:p>
            <a:pPr>
              <a:defRPr/>
            </a:pPr>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A2A9A76F-CB02-4056-BBB5-8F7C2B04D8E8}" type="slidenum">
              <a:rPr lang="nl-NL"/>
              <a:pPr/>
              <a:t>‹#›</a:t>
            </a:fld>
            <a:endParaRPr lang="nl-NL"/>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6" r:id="rId6"/>
    <p:sldLayoutId id="2147483727" r:id="rId7"/>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mailto:trpr@edm.uhasselt.b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mailto:psopv@edm.uhasselt.be"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p:txBody>
          <a:bodyPr>
            <a:normAutofit fontScale="90000"/>
          </a:bodyPr>
          <a:lstStyle/>
          <a:p>
            <a:r>
              <a:rPr lang="nl-BE" dirty="0" smtClean="0"/>
              <a:t>Project Software Ontwikkeling en Professionele Vaardigheden (PSOPV)</a:t>
            </a:r>
          </a:p>
        </p:txBody>
      </p:sp>
      <p:sp>
        <p:nvSpPr>
          <p:cNvPr id="6147" name="Subtitle 2"/>
          <p:cNvSpPr>
            <a:spLocks noGrp="1"/>
          </p:cNvSpPr>
          <p:nvPr>
            <p:ph type="subTitle" idx="1"/>
          </p:nvPr>
        </p:nvSpPr>
        <p:spPr>
          <a:xfrm>
            <a:off x="539552" y="5301208"/>
            <a:ext cx="6984776" cy="432048"/>
          </a:xfrm>
        </p:spPr>
        <p:txBody>
          <a:bodyPr>
            <a:normAutofit lnSpcReduction="10000"/>
          </a:bodyPr>
          <a:lstStyle/>
          <a:p>
            <a:r>
              <a:rPr lang="nl-BE" dirty="0" smtClean="0"/>
              <a:t>Introductie 2014-15    -    Prof. Wim Lamotte</a:t>
            </a:r>
          </a:p>
        </p:txBody>
      </p:sp>
    </p:spTree>
    <p:extLst>
      <p:ext uri="{BB962C8B-B14F-4D97-AF65-F5344CB8AC3E}">
        <p14:creationId xmlns:p14="http://schemas.microsoft.com/office/powerpoint/2010/main" val="4115478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p:txBody>
          <a:bodyPr/>
          <a:lstStyle/>
          <a:p>
            <a:r>
              <a:rPr lang="en-US" dirty="0" smtClean="0"/>
              <a:t>Tips</a:t>
            </a:r>
            <a:endParaRPr lang="en-US" dirty="0"/>
          </a:p>
        </p:txBody>
      </p:sp>
      <p:sp>
        <p:nvSpPr>
          <p:cNvPr id="2" name="Content Placeholder 1"/>
          <p:cNvSpPr>
            <a:spLocks noGrp="1"/>
          </p:cNvSpPr>
          <p:nvPr>
            <p:ph idx="1"/>
          </p:nvPr>
        </p:nvSpPr>
        <p:spPr/>
        <p:txBody>
          <a:bodyPr/>
          <a:lstStyle/>
          <a:p>
            <a:r>
              <a:rPr lang="en-US" dirty="0" smtClean="0"/>
              <a:t>Lees de </a:t>
            </a:r>
            <a:r>
              <a:rPr lang="en-US" dirty="0" err="1" smtClean="0"/>
              <a:t>projectopgave</a:t>
            </a:r>
            <a:r>
              <a:rPr lang="en-US" dirty="0" smtClean="0"/>
              <a:t> </a:t>
            </a:r>
            <a:r>
              <a:rPr lang="en-US" u="sng" dirty="0" err="1" smtClean="0"/>
              <a:t>volledig</a:t>
            </a:r>
            <a:r>
              <a:rPr lang="en-US" dirty="0" smtClean="0"/>
              <a:t>!</a:t>
            </a:r>
          </a:p>
          <a:p>
            <a:r>
              <a:rPr lang="en-US" dirty="0" err="1" smtClean="0"/>
              <a:t>Stel</a:t>
            </a:r>
            <a:r>
              <a:rPr lang="en-US" dirty="0" smtClean="0"/>
              <a:t> </a:t>
            </a:r>
            <a:r>
              <a:rPr lang="en-US" dirty="0" err="1" smtClean="0"/>
              <a:t>vragen</a:t>
            </a:r>
            <a:r>
              <a:rPr lang="en-US" dirty="0" smtClean="0"/>
              <a:t>!</a:t>
            </a:r>
          </a:p>
          <a:p>
            <a:pPr lvl="1"/>
            <a:r>
              <a:rPr lang="en-US" dirty="0" err="1" smtClean="0"/>
              <a:t>Specifieke</a:t>
            </a:r>
            <a:r>
              <a:rPr lang="en-US" dirty="0" smtClean="0"/>
              <a:t> </a:t>
            </a:r>
            <a:r>
              <a:rPr lang="en-US" dirty="0" err="1" smtClean="0"/>
              <a:t>vragen</a:t>
            </a:r>
            <a:r>
              <a:rPr lang="en-US" dirty="0" smtClean="0"/>
              <a:t>: </a:t>
            </a:r>
            <a:r>
              <a:rPr lang="en-US" dirty="0" err="1" smtClean="0"/>
              <a:t>begeleider</a:t>
            </a:r>
            <a:r>
              <a:rPr lang="en-US" dirty="0" smtClean="0"/>
              <a:t> of </a:t>
            </a:r>
            <a:r>
              <a:rPr lang="en-US" dirty="0" smtClean="0">
                <a:hlinkClick r:id="rId2"/>
              </a:rPr>
              <a:t>psopv@edm.uhasselt.be</a:t>
            </a:r>
          </a:p>
          <a:p>
            <a:pPr lvl="1"/>
            <a:r>
              <a:rPr lang="en-US" dirty="0" err="1" smtClean="0"/>
              <a:t>Algemene</a:t>
            </a:r>
            <a:r>
              <a:rPr lang="en-US" dirty="0" smtClean="0"/>
              <a:t> </a:t>
            </a:r>
            <a:r>
              <a:rPr lang="en-US" dirty="0" err="1" smtClean="0"/>
              <a:t>vragen</a:t>
            </a:r>
            <a:r>
              <a:rPr lang="en-US" dirty="0" smtClean="0"/>
              <a:t>: forum op </a:t>
            </a:r>
            <a:r>
              <a:rPr lang="en-US" dirty="0" err="1" smtClean="0"/>
              <a:t>BlackBoard</a:t>
            </a:r>
            <a:endParaRPr lang="en-US" dirty="0" smtClean="0"/>
          </a:p>
          <a:p>
            <a:r>
              <a:rPr lang="en-US" dirty="0" err="1"/>
              <a:t>Maak</a:t>
            </a:r>
            <a:r>
              <a:rPr lang="en-US" dirty="0"/>
              <a:t> </a:t>
            </a:r>
            <a:r>
              <a:rPr lang="en-US" dirty="0" err="1"/>
              <a:t>een</a:t>
            </a:r>
            <a:r>
              <a:rPr lang="en-US" dirty="0"/>
              <a:t> </a:t>
            </a:r>
            <a:r>
              <a:rPr lang="en-US" dirty="0" err="1"/>
              <a:t>gedetailleerde</a:t>
            </a:r>
            <a:r>
              <a:rPr lang="en-US" dirty="0"/>
              <a:t> </a:t>
            </a:r>
            <a:r>
              <a:rPr lang="en-US" dirty="0" err="1"/>
              <a:t>taakverdeling</a:t>
            </a:r>
            <a:r>
              <a:rPr lang="en-US" dirty="0" smtClean="0"/>
              <a:t>!</a:t>
            </a:r>
          </a:p>
          <a:p>
            <a:pPr lvl="1"/>
            <a:r>
              <a:rPr lang="en-US" dirty="0" smtClean="0"/>
              <a:t>… </a:t>
            </a:r>
            <a:r>
              <a:rPr lang="en-US" dirty="0" err="1" smtClean="0"/>
              <a:t>en</a:t>
            </a:r>
            <a:r>
              <a:rPr lang="en-US" dirty="0" smtClean="0"/>
              <a:t> </a:t>
            </a:r>
            <a:r>
              <a:rPr lang="en-US" dirty="0" err="1" smtClean="0"/>
              <a:t>stuur</a:t>
            </a:r>
            <a:r>
              <a:rPr lang="en-US" dirty="0" smtClean="0"/>
              <a:t> </a:t>
            </a:r>
            <a:r>
              <a:rPr lang="en-US" dirty="0" err="1" smtClean="0"/>
              <a:t>bij</a:t>
            </a:r>
            <a:endParaRPr lang="en-US" dirty="0"/>
          </a:p>
          <a:p>
            <a:r>
              <a:rPr lang="en-US" dirty="0" err="1" smtClean="0"/>
              <a:t>Maak</a:t>
            </a:r>
            <a:r>
              <a:rPr lang="en-US" dirty="0" smtClean="0"/>
              <a:t> </a:t>
            </a:r>
            <a:r>
              <a:rPr lang="en-US" dirty="0" err="1" smtClean="0"/>
              <a:t>een</a:t>
            </a:r>
            <a:r>
              <a:rPr lang="en-US" dirty="0" smtClean="0"/>
              <a:t> </a:t>
            </a:r>
            <a:r>
              <a:rPr lang="en-US" dirty="0" err="1" smtClean="0"/>
              <a:t>gedetailleerde</a:t>
            </a:r>
            <a:r>
              <a:rPr lang="en-US" dirty="0" smtClean="0"/>
              <a:t> planning!</a:t>
            </a:r>
          </a:p>
          <a:p>
            <a:pPr lvl="1"/>
            <a:r>
              <a:rPr lang="en-US" dirty="0" smtClean="0"/>
              <a:t>… </a:t>
            </a:r>
            <a:r>
              <a:rPr lang="en-US" dirty="0" err="1" smtClean="0"/>
              <a:t>en</a:t>
            </a:r>
            <a:r>
              <a:rPr lang="en-US" dirty="0" smtClean="0"/>
              <a:t> </a:t>
            </a:r>
            <a:r>
              <a:rPr lang="en-US" dirty="0" err="1" smtClean="0"/>
              <a:t>stuur</a:t>
            </a:r>
            <a:r>
              <a:rPr lang="en-US" dirty="0"/>
              <a:t> </a:t>
            </a:r>
            <a:r>
              <a:rPr lang="en-US" dirty="0" err="1" smtClean="0"/>
              <a:t>bij</a:t>
            </a:r>
            <a:endParaRPr lang="en-US" dirty="0" smtClean="0"/>
          </a:p>
          <a:p>
            <a:r>
              <a:rPr lang="en-US" dirty="0" err="1" smtClean="0"/>
              <a:t>Gebruik</a:t>
            </a:r>
            <a:r>
              <a:rPr lang="en-US" dirty="0" smtClean="0"/>
              <a:t> SCM server van </a:t>
            </a:r>
            <a:r>
              <a:rPr lang="en-US" dirty="0" err="1" smtClean="0"/>
              <a:t>bij</a:t>
            </a:r>
            <a:r>
              <a:rPr lang="en-US" dirty="0" smtClean="0"/>
              <a:t> de start! (</a:t>
            </a:r>
            <a:r>
              <a:rPr lang="en-US" b="1" u="sng" dirty="0" smtClean="0"/>
              <a:t>VERPLICHT</a:t>
            </a:r>
            <a:r>
              <a:rPr lang="en-US" dirty="0" smtClean="0"/>
              <a:t>!)</a:t>
            </a:r>
          </a:p>
          <a:p>
            <a:pPr lvl="1"/>
            <a:r>
              <a:rPr lang="en-US" dirty="0" err="1" smtClean="0"/>
              <a:t>Contacteer</a:t>
            </a:r>
            <a:r>
              <a:rPr lang="en-US" dirty="0" smtClean="0"/>
              <a:t> </a:t>
            </a:r>
            <a:r>
              <a:rPr lang="en-US" dirty="0" err="1" smtClean="0"/>
              <a:t>ons</a:t>
            </a:r>
            <a:r>
              <a:rPr lang="en-US" dirty="0" smtClean="0"/>
              <a:t> </a:t>
            </a:r>
            <a:r>
              <a:rPr lang="en-US" dirty="0" err="1" smtClean="0"/>
              <a:t>als</a:t>
            </a:r>
            <a:r>
              <a:rPr lang="en-US" dirty="0" smtClean="0"/>
              <a:t> je </a:t>
            </a:r>
            <a:r>
              <a:rPr lang="en-US" dirty="0" err="1" smtClean="0"/>
              <a:t>problemen</a:t>
            </a:r>
            <a:r>
              <a:rPr lang="en-US" dirty="0" smtClean="0"/>
              <a:t> </a:t>
            </a:r>
            <a:r>
              <a:rPr lang="en-US" dirty="0" err="1" smtClean="0"/>
              <a:t>hebt</a:t>
            </a:r>
            <a:r>
              <a:rPr lang="en-US" dirty="0" smtClean="0"/>
              <a:t> met je account</a:t>
            </a:r>
          </a:p>
          <a:p>
            <a:r>
              <a:rPr lang="en-US" dirty="0" smtClean="0"/>
              <a:t>Have fun!</a:t>
            </a:r>
          </a:p>
        </p:txBody>
      </p:sp>
      <p:sp>
        <p:nvSpPr>
          <p:cNvPr id="4" name="Footer Placeholder 3"/>
          <p:cNvSpPr>
            <a:spLocks noGrp="1"/>
          </p:cNvSpPr>
          <p:nvPr>
            <p:ph type="ftr" sz="quarter" idx="11"/>
          </p:nvPr>
        </p:nvSpPr>
        <p:spPr/>
        <p:txBody>
          <a:bodyPr/>
          <a:lstStyle/>
          <a:p>
            <a:r>
              <a:rPr lang="nl-BE" dirty="0" smtClean="0"/>
              <a:t>PSOPV</a:t>
            </a:r>
            <a:endParaRPr lang="nl-BE" dirty="0"/>
          </a:p>
        </p:txBody>
      </p:sp>
      <p:sp>
        <p:nvSpPr>
          <p:cNvPr id="5" name="Slide Number Placeholder 4"/>
          <p:cNvSpPr>
            <a:spLocks noGrp="1"/>
          </p:cNvSpPr>
          <p:nvPr>
            <p:ph type="sldNum" sz="quarter" idx="12"/>
          </p:nvPr>
        </p:nvSpPr>
        <p:spPr/>
        <p:txBody>
          <a:bodyPr/>
          <a:lstStyle/>
          <a:p>
            <a:fld id="{F575405F-4E66-4D8B-B2DB-0E86F2366D55}" type="slidenum">
              <a:rPr lang="nl-BE" smtClean="0"/>
              <a:pPr/>
              <a:t>10</a:t>
            </a:fld>
            <a:endParaRPr lang="nl-BE"/>
          </a:p>
        </p:txBody>
      </p:sp>
    </p:spTree>
    <p:extLst>
      <p:ext uri="{BB962C8B-B14F-4D97-AF65-F5344CB8AC3E}">
        <p14:creationId xmlns:p14="http://schemas.microsoft.com/office/powerpoint/2010/main" val="5077521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nl-BE" smtClean="0"/>
              <a:t>PSOPV</a:t>
            </a:r>
            <a:endParaRPr lang="nl-BE"/>
          </a:p>
        </p:txBody>
      </p:sp>
      <p:sp>
        <p:nvSpPr>
          <p:cNvPr id="6" name="Slide Number Placeholder 5"/>
          <p:cNvSpPr>
            <a:spLocks noGrp="1"/>
          </p:cNvSpPr>
          <p:nvPr>
            <p:ph type="sldNum" sz="quarter" idx="12"/>
          </p:nvPr>
        </p:nvSpPr>
        <p:spPr/>
        <p:txBody>
          <a:bodyPr/>
          <a:lstStyle/>
          <a:p>
            <a:pPr>
              <a:defRPr/>
            </a:pPr>
            <a:fld id="{F575405F-4E66-4D8B-B2DB-0E86F2366D55}" type="slidenum">
              <a:rPr lang="nl-BE" smtClean="0"/>
              <a:pPr>
                <a:defRPr/>
              </a:pPr>
              <a:t>11</a:t>
            </a:fld>
            <a:endParaRPr lang="nl-BE"/>
          </a:p>
        </p:txBody>
      </p:sp>
      <p:sp>
        <p:nvSpPr>
          <p:cNvPr id="11" name="TextBox 10"/>
          <p:cNvSpPr txBox="1"/>
          <p:nvPr/>
        </p:nvSpPr>
        <p:spPr>
          <a:xfrm>
            <a:off x="3317781" y="2967335"/>
            <a:ext cx="2508444" cy="923330"/>
          </a:xfrm>
          <a:prstGeom prst="rect">
            <a:avLst/>
          </a:prstGeom>
          <a:noFill/>
        </p:spPr>
        <p:txBody>
          <a:bodyPr wrap="none" rtlCol="0">
            <a:spAutoFit/>
          </a:bodyPr>
          <a:lstStyle/>
          <a:p>
            <a:pPr algn="ctr"/>
            <a:r>
              <a:rPr lang="nl-BE" sz="5400" b="1" dirty="0" smtClean="0">
                <a:latin typeface="+mj-lt"/>
              </a:rPr>
              <a:t>Vragen?</a:t>
            </a:r>
            <a:endParaRPr lang="nl-BE" sz="5400" b="1" dirty="0">
              <a:latin typeface="+mj-lt"/>
            </a:endParaRPr>
          </a:p>
        </p:txBody>
      </p:sp>
    </p:spTree>
    <p:extLst>
      <p:ext uri="{BB962C8B-B14F-4D97-AF65-F5344CB8AC3E}">
        <p14:creationId xmlns:p14="http://schemas.microsoft.com/office/powerpoint/2010/main" val="3797569628"/>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F575405F-4E66-4D8B-B2DB-0E86F2366D55}" type="slidenum">
              <a:rPr lang="nl-BE" smtClean="0"/>
              <a:pPr>
                <a:defRPr/>
              </a:pPr>
              <a:t>12</a:t>
            </a:fld>
            <a:endParaRPr lang="nl-BE"/>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410589"/>
            <a:ext cx="4572000" cy="30605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462461"/>
            <a:ext cx="4572000" cy="306059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 y="401867"/>
            <a:ext cx="4571999" cy="30605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8054" y="3462460"/>
            <a:ext cx="4572000" cy="3060595"/>
          </a:xfrm>
          <a:prstGeom prst="rect">
            <a:avLst/>
          </a:prstGeom>
        </p:spPr>
      </p:pic>
      <p:pic>
        <p:nvPicPr>
          <p:cNvPr id="1026" name="Picture 2" descr="http://archive.theletter.co.uk/images/lc/coder-doj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2132856"/>
            <a:ext cx="24765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226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nl-BE" smtClean="0"/>
              <a:t>PSOPV</a:t>
            </a:r>
            <a:endParaRPr lang="nl-BE"/>
          </a:p>
        </p:txBody>
      </p:sp>
      <p:sp>
        <p:nvSpPr>
          <p:cNvPr id="6" name="Slide Number Placeholder 5"/>
          <p:cNvSpPr>
            <a:spLocks noGrp="1"/>
          </p:cNvSpPr>
          <p:nvPr>
            <p:ph type="sldNum" sz="quarter" idx="12"/>
          </p:nvPr>
        </p:nvSpPr>
        <p:spPr/>
        <p:txBody>
          <a:bodyPr/>
          <a:lstStyle/>
          <a:p>
            <a:pPr>
              <a:defRPr/>
            </a:pPr>
            <a:fld id="{F575405F-4E66-4D8B-B2DB-0E86F2366D55}" type="slidenum">
              <a:rPr lang="nl-BE" smtClean="0"/>
              <a:pPr>
                <a:defRPr/>
              </a:pPr>
              <a:t>13</a:t>
            </a:fld>
            <a:endParaRPr lang="nl-BE"/>
          </a:p>
        </p:txBody>
      </p:sp>
      <p:sp>
        <p:nvSpPr>
          <p:cNvPr id="11" name="TextBox 10"/>
          <p:cNvSpPr txBox="1"/>
          <p:nvPr/>
        </p:nvSpPr>
        <p:spPr>
          <a:xfrm>
            <a:off x="2742942" y="2967335"/>
            <a:ext cx="3658117" cy="923330"/>
          </a:xfrm>
          <a:prstGeom prst="rect">
            <a:avLst/>
          </a:prstGeom>
          <a:noFill/>
        </p:spPr>
        <p:txBody>
          <a:bodyPr wrap="none" rtlCol="0">
            <a:spAutoFit/>
          </a:bodyPr>
          <a:lstStyle/>
          <a:p>
            <a:pPr algn="ctr"/>
            <a:r>
              <a:rPr lang="nl-BE" sz="5400" b="1" dirty="0" smtClean="0">
                <a:latin typeface="+mj-lt"/>
              </a:rPr>
              <a:t>Veel succes!</a:t>
            </a:r>
            <a:endParaRPr lang="nl-BE" sz="5400" b="1" dirty="0">
              <a:latin typeface="+mj-lt"/>
            </a:endParaRPr>
          </a:p>
        </p:txBody>
      </p:sp>
    </p:spTree>
    <p:extLst>
      <p:ext uri="{BB962C8B-B14F-4D97-AF65-F5344CB8AC3E}">
        <p14:creationId xmlns:p14="http://schemas.microsoft.com/office/powerpoint/2010/main" val="107851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smtClean="0"/>
              <a:t>Algemene doelstelling</a:t>
            </a:r>
            <a:endParaRPr lang="nl-BE" dirty="0"/>
          </a:p>
        </p:txBody>
      </p:sp>
      <p:sp>
        <p:nvSpPr>
          <p:cNvPr id="2" name="Content Placeholder 1"/>
          <p:cNvSpPr>
            <a:spLocks noGrp="1"/>
          </p:cNvSpPr>
          <p:nvPr>
            <p:ph idx="1"/>
          </p:nvPr>
        </p:nvSpPr>
        <p:spPr/>
        <p:txBody>
          <a:bodyPr/>
          <a:lstStyle/>
          <a:p>
            <a:pPr marL="0" indent="0">
              <a:buNone/>
            </a:pPr>
            <a:r>
              <a:rPr lang="nl-BE" sz="1800" b="1" u="sng" dirty="0" smtClean="0"/>
              <a:t>Uit de studiegids</a:t>
            </a:r>
            <a:r>
              <a:rPr lang="nl-BE" sz="1800" dirty="0" smtClean="0"/>
              <a:t>: “</a:t>
            </a:r>
            <a:r>
              <a:rPr lang="nl-BE" sz="1800" dirty="0"/>
              <a:t>De meeste informaticaprojecten in de praktijk zijn veel te groot of moeten op te korte termijn opgeleverd worden om door een enkele persoon te laten uitvoeren. </a:t>
            </a:r>
            <a:r>
              <a:rPr lang="nl-BE" sz="1800" b="1" dirty="0"/>
              <a:t>Teamwerk</a:t>
            </a:r>
            <a:r>
              <a:rPr lang="nl-BE" sz="1800" dirty="0"/>
              <a:t>, met duidelijke </a:t>
            </a:r>
            <a:r>
              <a:rPr lang="nl-BE" sz="1800" b="1" dirty="0"/>
              <a:t>afspraken</a:t>
            </a:r>
            <a:r>
              <a:rPr lang="nl-BE" sz="1800" dirty="0"/>
              <a:t> (bijvoorbeeld interfaces) tussen teamleden, is noodzakelijk om een grote taak binnen gestelde termijn tot een goed einde te brengen. Meestal zijn de opdrachtgevers zelf geen informatici en zijn ze niet vertrouwd hoe problemen ondubbelzinnig gespecifieerd worden in de </a:t>
            </a:r>
            <a:r>
              <a:rPr lang="nl-BE" sz="1800" dirty="0" smtClean="0"/>
              <a:t>informatica.</a:t>
            </a:r>
          </a:p>
          <a:p>
            <a:pPr marL="0" indent="0">
              <a:buNone/>
            </a:pPr>
            <a:r>
              <a:rPr lang="nl-BE" sz="1800" dirty="0" smtClean="0"/>
              <a:t>De </a:t>
            </a:r>
            <a:r>
              <a:rPr lang="nl-BE" sz="1800" dirty="0"/>
              <a:t>informaticus zal derhalve op basis van </a:t>
            </a:r>
            <a:r>
              <a:rPr lang="nl-BE" sz="1800" b="1" dirty="0"/>
              <a:t>gesprek met de opdrachtgever </a:t>
            </a:r>
            <a:r>
              <a:rPr lang="nl-BE" sz="1800" dirty="0"/>
              <a:t>een </a:t>
            </a:r>
            <a:r>
              <a:rPr lang="nl-BE" sz="1800" b="1" dirty="0"/>
              <a:t>analyse</a:t>
            </a:r>
            <a:r>
              <a:rPr lang="nl-BE" sz="1800" dirty="0"/>
              <a:t> moeten uitvoeren van het probleem, waarop </a:t>
            </a:r>
            <a:r>
              <a:rPr lang="nl-BE" sz="1800" b="1" dirty="0"/>
              <a:t>ontwerp</a:t>
            </a:r>
            <a:r>
              <a:rPr lang="nl-BE" sz="1800" dirty="0"/>
              <a:t> en </a:t>
            </a:r>
            <a:r>
              <a:rPr lang="nl-BE" sz="1800" b="1" dirty="0"/>
              <a:t>planning</a:t>
            </a:r>
            <a:r>
              <a:rPr lang="nl-BE" sz="1800" dirty="0"/>
              <a:t> volgt. Vermits informatica-ontwikkeling een dure zaak is, en vaak opvolging achteraf nodig is (bijvoorbeeld nieuwe mogelijkheden), is </a:t>
            </a:r>
            <a:r>
              <a:rPr lang="nl-BE" sz="1800" b="1" dirty="0"/>
              <a:t>rapportering</a:t>
            </a:r>
            <a:r>
              <a:rPr lang="nl-BE" sz="1800" dirty="0"/>
              <a:t> en </a:t>
            </a:r>
            <a:r>
              <a:rPr lang="nl-BE" sz="1800" b="1" dirty="0"/>
              <a:t>documentatie</a:t>
            </a:r>
            <a:r>
              <a:rPr lang="nl-BE" sz="1800" dirty="0"/>
              <a:t> van groot belang. In dit project zullen naast rapportering en </a:t>
            </a:r>
            <a:r>
              <a:rPr lang="nl-BE" sz="1800" dirty="0" err="1"/>
              <a:t>documentering</a:t>
            </a:r>
            <a:r>
              <a:rPr lang="nl-BE" sz="1800" dirty="0"/>
              <a:t> ook verscheidene </a:t>
            </a:r>
            <a:r>
              <a:rPr lang="nl-BE" sz="1800" b="1" dirty="0"/>
              <a:t>andere professionele vaardigheden </a:t>
            </a:r>
            <a:r>
              <a:rPr lang="nl-BE" sz="1800" dirty="0"/>
              <a:t>ingeoefend worden zoals </a:t>
            </a:r>
            <a:r>
              <a:rPr lang="nl-BE" sz="1800" b="1" dirty="0"/>
              <a:t>presenteren</a:t>
            </a:r>
            <a:r>
              <a:rPr lang="nl-BE" sz="1800" dirty="0"/>
              <a:t>, </a:t>
            </a:r>
            <a:r>
              <a:rPr lang="nl-BE" sz="1800" b="1" dirty="0"/>
              <a:t>teamwork</a:t>
            </a:r>
            <a:r>
              <a:rPr lang="nl-BE" sz="1800" dirty="0"/>
              <a:t> en </a:t>
            </a:r>
            <a:r>
              <a:rPr lang="nl-BE" sz="1800" b="1" dirty="0"/>
              <a:t>time management</a:t>
            </a:r>
            <a:r>
              <a:rPr lang="nl-BE" sz="1800" dirty="0"/>
              <a:t>. Bovendien worden </a:t>
            </a:r>
            <a:r>
              <a:rPr lang="nl-BE" sz="1800" b="1" dirty="0"/>
              <a:t>real-life opdrachten </a:t>
            </a:r>
            <a:r>
              <a:rPr lang="nl-BE" sz="1800" dirty="0"/>
              <a:t>gegeven (waar praktisch mogelijk ook met </a:t>
            </a:r>
            <a:r>
              <a:rPr lang="nl-BE" sz="1800" b="1" dirty="0"/>
              <a:t>externe opdrachtgever</a:t>
            </a:r>
            <a:r>
              <a:rPr lang="nl-BE" sz="1800" dirty="0"/>
              <a:t>), zodat dit project ook bijdraagt tot de </a:t>
            </a:r>
            <a:r>
              <a:rPr lang="nl-BE" sz="1800" b="1" dirty="0"/>
              <a:t>stakeholder awareness </a:t>
            </a:r>
            <a:r>
              <a:rPr lang="nl-BE" sz="1800" dirty="0"/>
              <a:t>van de deelnemende studenten</a:t>
            </a:r>
            <a:r>
              <a:rPr lang="nl-BE" sz="1800" dirty="0" smtClean="0"/>
              <a:t>.</a:t>
            </a:r>
          </a:p>
          <a:p>
            <a:pPr marL="0" indent="0">
              <a:buNone/>
            </a:pPr>
            <a:r>
              <a:rPr lang="nl-BE" sz="1800" dirty="0" smtClean="0"/>
              <a:t>Met </a:t>
            </a:r>
            <a:r>
              <a:rPr lang="nl-BE" sz="1800" dirty="0"/>
              <a:t>dit project leert de student dat informatica in de praktijk meer is dan het toepassen van de juiste algoritmen en datastructuren en het schrijven van goede code. De student zal voor een eerste keer ook met alle bovenstaande aspecten in aanraking komen, weliswaar in een gecontroleerde omgeving</a:t>
            </a:r>
            <a:r>
              <a:rPr lang="nl-BE" sz="1800" dirty="0" smtClean="0"/>
              <a:t>.”</a:t>
            </a:r>
            <a:endParaRPr lang="nl-BE" sz="1800" dirty="0"/>
          </a:p>
        </p:txBody>
      </p:sp>
      <p:sp>
        <p:nvSpPr>
          <p:cNvPr id="5" name="Footer Placeholder 4"/>
          <p:cNvSpPr>
            <a:spLocks noGrp="1"/>
          </p:cNvSpPr>
          <p:nvPr>
            <p:ph type="ftr" sz="quarter" idx="11"/>
          </p:nvPr>
        </p:nvSpPr>
        <p:spPr/>
        <p:txBody>
          <a:bodyPr/>
          <a:lstStyle/>
          <a:p>
            <a:r>
              <a:rPr lang="nl-BE" smtClean="0"/>
              <a:t>PSOPV</a:t>
            </a:r>
            <a:endParaRPr lang="nl-BE"/>
          </a:p>
        </p:txBody>
      </p:sp>
      <p:sp>
        <p:nvSpPr>
          <p:cNvPr id="6" name="Slide Number Placeholder 5"/>
          <p:cNvSpPr>
            <a:spLocks noGrp="1"/>
          </p:cNvSpPr>
          <p:nvPr>
            <p:ph type="sldNum" sz="quarter" idx="12"/>
          </p:nvPr>
        </p:nvSpPr>
        <p:spPr/>
        <p:txBody>
          <a:bodyPr/>
          <a:lstStyle/>
          <a:p>
            <a:fld id="{F575405F-4E66-4D8B-B2DB-0E86F2366D55}" type="slidenum">
              <a:rPr lang="nl-BE" smtClean="0"/>
              <a:pPr/>
              <a:t>2</a:t>
            </a:fld>
            <a:endParaRPr lang="nl-BE"/>
          </a:p>
        </p:txBody>
      </p:sp>
    </p:spTree>
    <p:extLst>
      <p:ext uri="{BB962C8B-B14F-4D97-AF65-F5344CB8AC3E}">
        <p14:creationId xmlns:p14="http://schemas.microsoft.com/office/powerpoint/2010/main" val="93571281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4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2100"/>
                            </p:stCondLst>
                            <p:childTnLst>
                              <p:par>
                                <p:cTn id="9" presetID="10" presetClass="entr" presetSubtype="0" fill="hold" grpId="0" nodeType="afterEffect">
                                  <p:stCondLst>
                                    <p:cond delay="0"/>
                                  </p:stCondLst>
                                  <p:iterate type="wd">
                                    <p:tmPct val="4000"/>
                                  </p:iterate>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4620"/>
                            </p:stCondLst>
                            <p:childTnLst>
                              <p:par>
                                <p:cTn id="13" presetID="10" presetClass="entr" presetSubtype="0" fill="hold" grpId="0" nodeType="afterEffect">
                                  <p:stCondLst>
                                    <p:cond delay="0"/>
                                  </p:stCondLst>
                                  <p:iterate type="wd">
                                    <p:tmPct val="4000"/>
                                  </p:iterate>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smtClean="0"/>
              <a:t>Algemene opdracht</a:t>
            </a:r>
            <a:endParaRPr lang="nl-BE" dirty="0"/>
          </a:p>
        </p:txBody>
      </p:sp>
      <p:sp>
        <p:nvSpPr>
          <p:cNvPr id="2" name="Content Placeholder 1"/>
          <p:cNvSpPr>
            <a:spLocks noGrp="1"/>
          </p:cNvSpPr>
          <p:nvPr>
            <p:ph idx="1"/>
          </p:nvPr>
        </p:nvSpPr>
        <p:spPr/>
        <p:txBody>
          <a:bodyPr/>
          <a:lstStyle/>
          <a:p>
            <a:r>
              <a:rPr lang="nl-BE" dirty="0" smtClean="0"/>
              <a:t>Werken </a:t>
            </a:r>
            <a:r>
              <a:rPr lang="nl-BE" dirty="0"/>
              <a:t>in </a:t>
            </a:r>
            <a:r>
              <a:rPr lang="nl-BE" dirty="0" smtClean="0"/>
              <a:t>teamverband</a:t>
            </a:r>
          </a:p>
          <a:p>
            <a:pPr lvl="1"/>
            <a:r>
              <a:rPr lang="nl-BE" dirty="0" smtClean="0"/>
              <a:t>groepjes van 2, zelf samen te stellen</a:t>
            </a:r>
            <a:endParaRPr lang="nl-BE" dirty="0"/>
          </a:p>
          <a:p>
            <a:r>
              <a:rPr lang="nl-BE" dirty="0" smtClean="0"/>
              <a:t>2</a:t>
            </a:r>
            <a:r>
              <a:rPr lang="nl-BE" baseline="30000" dirty="0" smtClean="0"/>
              <a:t>de</a:t>
            </a:r>
            <a:r>
              <a:rPr lang="nl-BE" dirty="0" smtClean="0"/>
              <a:t> trimester: kiezen van onderwerp - in overleg met opdrachtgever verfijnen - analyseren</a:t>
            </a:r>
          </a:p>
          <a:p>
            <a:pPr marL="457200" lvl="1" indent="0">
              <a:buNone/>
            </a:pPr>
            <a:r>
              <a:rPr lang="nl-BE" dirty="0" smtClean="0">
                <a:sym typeface="Wingdings" pitchFamily="2" charset="2"/>
              </a:rPr>
              <a:t> </a:t>
            </a:r>
            <a:r>
              <a:rPr lang="nl-BE" dirty="0" smtClean="0"/>
              <a:t>analyseverslag (OO-ontwerp e.d.)</a:t>
            </a:r>
            <a:endParaRPr lang="nl-BE" dirty="0"/>
          </a:p>
          <a:p>
            <a:r>
              <a:rPr lang="nl-BE" dirty="0" smtClean="0"/>
              <a:t>3</a:t>
            </a:r>
            <a:r>
              <a:rPr lang="nl-BE" baseline="30000" dirty="0" smtClean="0"/>
              <a:t>de</a:t>
            </a:r>
            <a:r>
              <a:rPr lang="nl-BE" dirty="0" smtClean="0"/>
              <a:t> trimester: implementatie in OO taal naar keuze*</a:t>
            </a:r>
          </a:p>
          <a:p>
            <a:pPr lvl="1"/>
            <a:r>
              <a:rPr lang="nl-BE" dirty="0" smtClean="0"/>
              <a:t>Volgens richtlijnen uit OO1 en OO2!</a:t>
            </a:r>
            <a:endParaRPr lang="nl-BE" dirty="0"/>
          </a:p>
          <a:p>
            <a:r>
              <a:rPr lang="nl-BE" dirty="0" smtClean="0"/>
              <a:t>Verslagen </a:t>
            </a:r>
            <a:r>
              <a:rPr lang="nl-BE" dirty="0"/>
              <a:t>en handleiding</a:t>
            </a:r>
          </a:p>
          <a:p>
            <a:r>
              <a:rPr lang="nl-BE" dirty="0" smtClean="0"/>
              <a:t>Openbare </a:t>
            </a:r>
            <a:r>
              <a:rPr lang="nl-BE" dirty="0" smtClean="0"/>
              <a:t>projectvoorstelling (tussentijds en einde)</a:t>
            </a:r>
            <a:endParaRPr lang="nl-BE" dirty="0" smtClean="0"/>
          </a:p>
        </p:txBody>
      </p:sp>
      <p:sp>
        <p:nvSpPr>
          <p:cNvPr id="5" name="Footer Placeholder 4"/>
          <p:cNvSpPr>
            <a:spLocks noGrp="1"/>
          </p:cNvSpPr>
          <p:nvPr>
            <p:ph type="ftr" sz="quarter" idx="11"/>
          </p:nvPr>
        </p:nvSpPr>
        <p:spPr/>
        <p:txBody>
          <a:bodyPr/>
          <a:lstStyle/>
          <a:p>
            <a:pPr>
              <a:defRPr/>
            </a:pPr>
            <a:r>
              <a:rPr lang="nl-BE" smtClean="0"/>
              <a:t>PSOPV</a:t>
            </a:r>
            <a:endParaRPr lang="nl-BE"/>
          </a:p>
        </p:txBody>
      </p:sp>
      <p:sp>
        <p:nvSpPr>
          <p:cNvPr id="6" name="Slide Number Placeholder 5"/>
          <p:cNvSpPr>
            <a:spLocks noGrp="1"/>
          </p:cNvSpPr>
          <p:nvPr>
            <p:ph type="sldNum" sz="quarter" idx="12"/>
          </p:nvPr>
        </p:nvSpPr>
        <p:spPr/>
        <p:txBody>
          <a:bodyPr/>
          <a:lstStyle/>
          <a:p>
            <a:pPr>
              <a:defRPr/>
            </a:pPr>
            <a:fld id="{F575405F-4E66-4D8B-B2DB-0E86F2366D55}" type="slidenum">
              <a:rPr lang="nl-BE" smtClean="0"/>
              <a:pPr>
                <a:defRPr/>
              </a:pPr>
              <a:t>3</a:t>
            </a:fld>
            <a:endParaRPr lang="nl-BE"/>
          </a:p>
        </p:txBody>
      </p:sp>
      <p:sp>
        <p:nvSpPr>
          <p:cNvPr id="7" name="TextBox 6"/>
          <p:cNvSpPr txBox="1"/>
          <p:nvPr/>
        </p:nvSpPr>
        <p:spPr>
          <a:xfrm>
            <a:off x="107504" y="5693186"/>
            <a:ext cx="5557740" cy="400110"/>
          </a:xfrm>
          <a:prstGeom prst="rect">
            <a:avLst/>
          </a:prstGeom>
          <a:noFill/>
        </p:spPr>
        <p:txBody>
          <a:bodyPr wrap="none" rtlCol="0">
            <a:spAutoFit/>
          </a:bodyPr>
          <a:lstStyle/>
          <a:p>
            <a:r>
              <a:rPr lang="nl-BE" sz="2000" i="1" dirty="0" smtClean="0">
                <a:latin typeface="+mn-lt"/>
              </a:rPr>
              <a:t>* </a:t>
            </a:r>
            <a:r>
              <a:rPr lang="nl-BE" sz="1800" i="1" dirty="0" smtClean="0">
                <a:latin typeface="+mn-lt"/>
              </a:rPr>
              <a:t>Tenzij anders aangegeven in opdracht of tijdens overleg</a:t>
            </a:r>
            <a:endParaRPr lang="nl-BE" sz="1800" i="1" dirty="0">
              <a:latin typeface="+mn-lt"/>
            </a:endParaRPr>
          </a:p>
        </p:txBody>
      </p:sp>
      <p:sp>
        <p:nvSpPr>
          <p:cNvPr id="8" name="TextBox 7"/>
          <p:cNvSpPr txBox="1"/>
          <p:nvPr/>
        </p:nvSpPr>
        <p:spPr>
          <a:xfrm>
            <a:off x="4932040" y="181405"/>
            <a:ext cx="2446504"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nl-BE" sz="2000" dirty="0" smtClean="0">
                <a:latin typeface="+mn-lt"/>
              </a:rPr>
              <a:t>Details op </a:t>
            </a:r>
            <a:r>
              <a:rPr lang="nl-BE" sz="2000" dirty="0" err="1" smtClean="0">
                <a:latin typeface="+mn-lt"/>
              </a:rPr>
              <a:t>BlackBoard</a:t>
            </a:r>
            <a:endParaRPr lang="nl-BE" sz="2000" dirty="0">
              <a:latin typeface="+mn-lt"/>
            </a:endParaRPr>
          </a:p>
        </p:txBody>
      </p:sp>
    </p:spTree>
    <p:extLst>
      <p:ext uri="{BB962C8B-B14F-4D97-AF65-F5344CB8AC3E}">
        <p14:creationId xmlns:p14="http://schemas.microsoft.com/office/powerpoint/2010/main" val="10455213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fade">
                                      <p:cBhvr>
                                        <p:cTn id="40" dur="500"/>
                                        <p:tgtEl>
                                          <p:spTgt spid="2">
                                            <p:txEl>
                                              <p:pRg st="7" end="7"/>
                                            </p:txEl>
                                          </p:spTgt>
                                        </p:tgtEl>
                                      </p:cBhvr>
                                    </p:animEffect>
                                  </p:childTnLst>
                                </p:cTn>
                              </p:par>
                            </p:childTnLst>
                          </p:cTn>
                        </p:par>
                        <p:par>
                          <p:cTn id="41" fill="hold">
                            <p:stCondLst>
                              <p:cond delay="500"/>
                            </p:stCondLst>
                            <p:childTnLst>
                              <p:par>
                                <p:cTn id="42" presetID="10" presetClass="entr" presetSubtype="0" fill="hold" grpId="0" nodeType="afterEffect">
                                  <p:stCondLst>
                                    <p:cond delay="16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a:lstStyle/>
          <a:p>
            <a:r>
              <a:rPr lang="en-US" dirty="0" err="1" smtClean="0"/>
              <a:t>Projectonderwerpen</a:t>
            </a:r>
            <a:r>
              <a:rPr lang="en-US" dirty="0" smtClean="0"/>
              <a:t> (</a:t>
            </a:r>
            <a:r>
              <a:rPr lang="en-US" dirty="0" err="1" smtClean="0"/>
              <a:t>o.v</a:t>
            </a:r>
            <a:r>
              <a:rPr lang="en-US" dirty="0" smtClean="0"/>
              <a:t>.)</a:t>
            </a:r>
            <a:endParaRPr lang="en-US" dirty="0"/>
          </a:p>
        </p:txBody>
      </p:sp>
      <p:sp>
        <p:nvSpPr>
          <p:cNvPr id="4" name="Footer Placeholder 3"/>
          <p:cNvSpPr>
            <a:spLocks noGrp="1"/>
          </p:cNvSpPr>
          <p:nvPr>
            <p:ph type="ftr" sz="quarter" idx="11"/>
          </p:nvPr>
        </p:nvSpPr>
        <p:spPr/>
        <p:txBody>
          <a:bodyPr/>
          <a:lstStyle/>
          <a:p>
            <a:r>
              <a:rPr lang="nl-BE" dirty="0" smtClean="0"/>
              <a:t>PSOPV</a:t>
            </a:r>
            <a:endParaRPr lang="nl-BE" dirty="0"/>
          </a:p>
        </p:txBody>
      </p:sp>
      <p:sp>
        <p:nvSpPr>
          <p:cNvPr id="5" name="Slide Number Placeholder 4"/>
          <p:cNvSpPr>
            <a:spLocks noGrp="1"/>
          </p:cNvSpPr>
          <p:nvPr>
            <p:ph type="sldNum" sz="quarter" idx="12"/>
          </p:nvPr>
        </p:nvSpPr>
        <p:spPr/>
        <p:txBody>
          <a:bodyPr/>
          <a:lstStyle/>
          <a:p>
            <a:fld id="{F575405F-4E66-4D8B-B2DB-0E86F2366D55}" type="slidenum">
              <a:rPr lang="nl-BE" smtClean="0"/>
              <a:pPr/>
              <a:t>4</a:t>
            </a:fld>
            <a:endParaRPr lang="nl-BE"/>
          </a:p>
        </p:txBody>
      </p:sp>
      <p:sp>
        <p:nvSpPr>
          <p:cNvPr id="2" name="TextBox 1"/>
          <p:cNvSpPr txBox="1"/>
          <p:nvPr/>
        </p:nvSpPr>
        <p:spPr>
          <a:xfrm>
            <a:off x="4932040" y="181405"/>
            <a:ext cx="2446504"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nl-BE" sz="2000" dirty="0" smtClean="0">
                <a:latin typeface="+mn-lt"/>
              </a:rPr>
              <a:t>Details op </a:t>
            </a:r>
            <a:r>
              <a:rPr lang="nl-BE" sz="2000" dirty="0" err="1" smtClean="0">
                <a:latin typeface="+mn-lt"/>
              </a:rPr>
              <a:t>BlackBoard</a:t>
            </a:r>
            <a:endParaRPr lang="nl-BE" sz="2000" dirty="0">
              <a:latin typeface="+mn-lt"/>
            </a:endParaRPr>
          </a:p>
        </p:txBody>
      </p:sp>
      <p:pic>
        <p:nvPicPr>
          <p:cNvPr id="7" name="Picture 6"/>
          <p:cNvPicPr>
            <a:picLocks noChangeAspect="1"/>
          </p:cNvPicPr>
          <p:nvPr/>
        </p:nvPicPr>
        <p:blipFill>
          <a:blip r:embed="rId2"/>
          <a:stretch>
            <a:fillRect/>
          </a:stretch>
        </p:blipFill>
        <p:spPr>
          <a:xfrm>
            <a:off x="107504" y="1124744"/>
            <a:ext cx="8935614" cy="4713975"/>
          </a:xfrm>
          <a:prstGeom prst="rect">
            <a:avLst/>
          </a:prstGeom>
        </p:spPr>
      </p:pic>
    </p:spTree>
    <p:extLst>
      <p:ext uri="{BB962C8B-B14F-4D97-AF65-F5344CB8AC3E}">
        <p14:creationId xmlns:p14="http://schemas.microsoft.com/office/powerpoint/2010/main" val="26523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16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err="1" smtClean="0">
                <a:latin typeface="+mj-lt"/>
              </a:rPr>
              <a:t>Enkele</a:t>
            </a:r>
            <a:r>
              <a:rPr lang="en-US" dirty="0" smtClean="0">
                <a:latin typeface="+mj-lt"/>
              </a:rPr>
              <a:t> </a:t>
            </a:r>
            <a:r>
              <a:rPr lang="en-US" dirty="0" err="1" smtClean="0">
                <a:latin typeface="+mj-lt"/>
              </a:rPr>
              <a:t>resultaten</a:t>
            </a:r>
            <a:r>
              <a:rPr lang="en-US" dirty="0" smtClean="0">
                <a:latin typeface="+mj-lt"/>
              </a:rPr>
              <a:t> </a:t>
            </a:r>
            <a:r>
              <a:rPr lang="en-US" dirty="0" err="1" smtClean="0">
                <a:latin typeface="+mj-lt"/>
              </a:rPr>
              <a:t>vorige</a:t>
            </a:r>
            <a:r>
              <a:rPr lang="en-US" dirty="0" smtClean="0">
                <a:latin typeface="+mj-lt"/>
              </a:rPr>
              <a:t> </a:t>
            </a:r>
            <a:r>
              <a:rPr lang="en-US" dirty="0" err="1" smtClean="0">
                <a:latin typeface="+mj-lt"/>
              </a:rPr>
              <a:t>jaren</a:t>
            </a:r>
            <a:r>
              <a:rPr lang="en-US" dirty="0" smtClean="0">
                <a:latin typeface="+mj-lt"/>
              </a:rPr>
              <a:t> (</a:t>
            </a:r>
            <a:r>
              <a:rPr lang="en-US" dirty="0" err="1" smtClean="0">
                <a:latin typeface="+mj-lt"/>
              </a:rPr>
              <a:t>zie</a:t>
            </a:r>
            <a:r>
              <a:rPr lang="en-US" dirty="0" smtClean="0">
                <a:latin typeface="+mj-lt"/>
              </a:rPr>
              <a:t> </a:t>
            </a:r>
            <a:r>
              <a:rPr lang="en-US" dirty="0" err="1" smtClean="0">
                <a:latin typeface="+mj-lt"/>
              </a:rPr>
              <a:t>ook</a:t>
            </a:r>
            <a:r>
              <a:rPr lang="en-US" dirty="0" smtClean="0">
                <a:latin typeface="+mj-lt"/>
              </a:rPr>
              <a:t> Wiki op BB)</a:t>
            </a:r>
            <a:endParaRPr lang="en-US" dirty="0">
              <a:latin typeface="+mj-lt"/>
            </a:endParaRPr>
          </a:p>
        </p:txBody>
      </p:sp>
      <p:sp>
        <p:nvSpPr>
          <p:cNvPr id="4" name="Footer Placeholder 3"/>
          <p:cNvSpPr>
            <a:spLocks noGrp="1"/>
          </p:cNvSpPr>
          <p:nvPr>
            <p:ph type="ftr" sz="quarter" idx="11"/>
          </p:nvPr>
        </p:nvSpPr>
        <p:spPr/>
        <p:txBody>
          <a:bodyPr/>
          <a:lstStyle/>
          <a:p>
            <a:r>
              <a:rPr lang="nl-BE" dirty="0" smtClean="0">
                <a:latin typeface="+mj-lt"/>
              </a:rPr>
              <a:t>PSOPV</a:t>
            </a:r>
            <a:endParaRPr lang="nl-BE" dirty="0">
              <a:latin typeface="+mj-lt"/>
            </a:endParaRPr>
          </a:p>
        </p:txBody>
      </p:sp>
      <p:sp>
        <p:nvSpPr>
          <p:cNvPr id="5" name="Slide Number Placeholder 4"/>
          <p:cNvSpPr>
            <a:spLocks noGrp="1"/>
          </p:cNvSpPr>
          <p:nvPr>
            <p:ph type="sldNum" sz="quarter" idx="12"/>
          </p:nvPr>
        </p:nvSpPr>
        <p:spPr/>
        <p:txBody>
          <a:bodyPr/>
          <a:lstStyle/>
          <a:p>
            <a:fld id="{F575405F-4E66-4D8B-B2DB-0E86F2366D55}" type="slidenum">
              <a:rPr lang="nl-BE" smtClean="0">
                <a:latin typeface="+mj-lt"/>
              </a:rPr>
              <a:pPr/>
              <a:t>5</a:t>
            </a:fld>
            <a:endParaRPr lang="nl-BE">
              <a:latin typeface="+mj-lt"/>
            </a:endParaRPr>
          </a:p>
        </p:txBody>
      </p:sp>
      <p:sp>
        <p:nvSpPr>
          <p:cNvPr id="3078" name="Text Box 6"/>
          <p:cNvSpPr txBox="1">
            <a:spLocks noChangeArrowheads="1"/>
          </p:cNvSpPr>
          <p:nvPr/>
        </p:nvSpPr>
        <p:spPr bwMode="auto">
          <a:xfrm>
            <a:off x="662168" y="2769733"/>
            <a:ext cx="18399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algn="ctr">
              <a:lnSpc>
                <a:spcPct val="95000"/>
              </a:lnSpc>
            </a:pPr>
            <a:r>
              <a:rPr lang="en-US" sz="2000" dirty="0" smtClean="0">
                <a:solidFill>
                  <a:srgbClr val="000000"/>
                </a:solidFill>
                <a:latin typeface="+mj-lt"/>
              </a:rPr>
              <a:t>Visual programming IDE</a:t>
            </a:r>
            <a:endParaRPr lang="en-US" sz="2000" dirty="0">
              <a:solidFill>
                <a:srgbClr val="000000"/>
              </a:solidFill>
              <a:latin typeface="+mj-lt"/>
            </a:endParaRPr>
          </a:p>
        </p:txBody>
      </p:sp>
      <p:sp>
        <p:nvSpPr>
          <p:cNvPr id="3080" name="Text Box 8"/>
          <p:cNvSpPr txBox="1">
            <a:spLocks noChangeArrowheads="1"/>
          </p:cNvSpPr>
          <p:nvPr/>
        </p:nvSpPr>
        <p:spPr bwMode="auto">
          <a:xfrm>
            <a:off x="3388550" y="3085352"/>
            <a:ext cx="201622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algn="ctr">
              <a:lnSpc>
                <a:spcPct val="95000"/>
              </a:lnSpc>
            </a:pPr>
            <a:r>
              <a:rPr lang="en-US" sz="2000" dirty="0" err="1" smtClean="0">
                <a:solidFill>
                  <a:srgbClr val="000000"/>
                </a:solidFill>
                <a:latin typeface="+mj-lt"/>
              </a:rPr>
              <a:t>instroomgegevens</a:t>
            </a:r>
            <a:endParaRPr lang="en-US" sz="2000" dirty="0">
              <a:solidFill>
                <a:srgbClr val="000000"/>
              </a:solidFill>
              <a:latin typeface="+mj-lt"/>
            </a:endParaRPr>
          </a:p>
        </p:txBody>
      </p:sp>
      <p:sp>
        <p:nvSpPr>
          <p:cNvPr id="3084" name="Text Box 12"/>
          <p:cNvSpPr txBox="1">
            <a:spLocks noChangeArrowheads="1"/>
          </p:cNvSpPr>
          <p:nvPr/>
        </p:nvSpPr>
        <p:spPr bwMode="auto">
          <a:xfrm>
            <a:off x="6101825" y="5514629"/>
            <a:ext cx="2551748"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algn="ctr">
              <a:lnSpc>
                <a:spcPct val="95000"/>
              </a:lnSpc>
            </a:pPr>
            <a:r>
              <a:rPr lang="en-US" sz="2000" dirty="0" smtClean="0">
                <a:solidFill>
                  <a:srgbClr val="000000"/>
                </a:solidFill>
                <a:latin typeface="+mj-lt"/>
              </a:rPr>
              <a:t>UML editor</a:t>
            </a:r>
            <a:endParaRPr lang="en-US" sz="2000" dirty="0">
              <a:solidFill>
                <a:srgbClr val="000000"/>
              </a:solidFill>
              <a:latin typeface="+mj-lt"/>
            </a:endParaRPr>
          </a:p>
        </p:txBody>
      </p:sp>
      <p:sp>
        <p:nvSpPr>
          <p:cNvPr id="3086" name="Text Box 14"/>
          <p:cNvSpPr txBox="1">
            <a:spLocks noChangeArrowheads="1"/>
          </p:cNvSpPr>
          <p:nvPr/>
        </p:nvSpPr>
        <p:spPr bwMode="auto">
          <a:xfrm>
            <a:off x="737513" y="5514629"/>
            <a:ext cx="1689311"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algn="ctr">
              <a:lnSpc>
                <a:spcPct val="95000"/>
              </a:lnSpc>
            </a:pPr>
            <a:r>
              <a:rPr lang="en-US" sz="2000" dirty="0" err="1" smtClean="0">
                <a:solidFill>
                  <a:srgbClr val="000000"/>
                </a:solidFill>
                <a:latin typeface="+mj-lt"/>
              </a:rPr>
              <a:t>robotsimulator</a:t>
            </a:r>
            <a:endParaRPr lang="en-US" sz="2000" dirty="0">
              <a:solidFill>
                <a:srgbClr val="000000"/>
              </a:solidFill>
              <a:latin typeface="+mj-lt"/>
            </a:endParaRPr>
          </a:p>
        </p:txBody>
      </p:sp>
      <p:sp>
        <p:nvSpPr>
          <p:cNvPr id="3087" name="Text Box 15"/>
          <p:cNvSpPr txBox="1">
            <a:spLocks noChangeArrowheads="1"/>
          </p:cNvSpPr>
          <p:nvPr/>
        </p:nvSpPr>
        <p:spPr bwMode="auto">
          <a:xfrm>
            <a:off x="6548669" y="3085352"/>
            <a:ext cx="1658060" cy="292388"/>
          </a:xfrm>
          <a:prstGeom prst="rect">
            <a:avLst/>
          </a:prstGeom>
          <a:solidFill>
            <a:schemeClr val="bg1"/>
          </a:solidFill>
          <a:ln>
            <a:noFill/>
          </a:ln>
          <a:effectLst/>
          <a:extLst/>
        </p:spPr>
        <p:txBody>
          <a:bodyPr wrap="square"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algn="ctr">
              <a:lnSpc>
                <a:spcPct val="95000"/>
              </a:lnSpc>
            </a:pPr>
            <a:r>
              <a:rPr lang="en-US" sz="2000" dirty="0" smtClean="0">
                <a:solidFill>
                  <a:srgbClr val="000000"/>
                </a:solidFill>
                <a:latin typeface="+mj-lt"/>
              </a:rPr>
              <a:t>map matching</a:t>
            </a:r>
            <a:endParaRPr lang="en-US" sz="2000" dirty="0">
              <a:solidFill>
                <a:srgbClr val="000000"/>
              </a:solidFill>
              <a:latin typeface="+mj-lt"/>
            </a:endParaRPr>
          </a:p>
        </p:txBody>
      </p:sp>
      <p:sp>
        <p:nvSpPr>
          <p:cNvPr id="20" name="Text Box 5"/>
          <p:cNvSpPr txBox="1">
            <a:spLocks noChangeArrowheads="1"/>
          </p:cNvSpPr>
          <p:nvPr/>
        </p:nvSpPr>
        <p:spPr bwMode="auto">
          <a:xfrm>
            <a:off x="3029773" y="5516872"/>
            <a:ext cx="2733775"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2400">
                <a:solidFill>
                  <a:schemeClr val="tx1"/>
                </a:solidFill>
                <a:latin typeface="Times New Roman" pitchFamily="18" charset="0"/>
              </a:defRPr>
            </a:lvl1pPr>
            <a:lvl2pPr indent="-342900">
              <a:defRPr sz="2400">
                <a:solidFill>
                  <a:schemeClr val="tx1"/>
                </a:solidFill>
                <a:latin typeface="Times New Roman" pitchFamily="18" charset="0"/>
              </a:defRPr>
            </a:lvl2pPr>
            <a:lvl3pPr marL="857250" indent="-285750">
              <a:defRPr sz="2400">
                <a:solidFill>
                  <a:schemeClr val="tx1"/>
                </a:solidFill>
                <a:latin typeface="Times New Roman" pitchFamily="18" charset="0"/>
              </a:defRPr>
            </a:lvl3pPr>
            <a:lvl4pPr marL="1257300" indent="-228600">
              <a:defRPr sz="2400">
                <a:solidFill>
                  <a:schemeClr val="tx1"/>
                </a:solidFill>
                <a:latin typeface="Times New Roman" pitchFamily="18" charset="0"/>
              </a:defRPr>
            </a:lvl4pPr>
            <a:lvl5pPr marL="1714500" indent="-228600">
              <a:defRPr sz="2400">
                <a:solidFill>
                  <a:schemeClr val="tx1"/>
                </a:solidFill>
                <a:latin typeface="Times New Roman" pitchFamily="18" charset="0"/>
              </a:defRPr>
            </a:lvl5pPr>
            <a:lvl6pPr marL="2171700" indent="-228600" fontAlgn="base">
              <a:spcBef>
                <a:spcPct val="0"/>
              </a:spcBef>
              <a:spcAft>
                <a:spcPct val="0"/>
              </a:spcAft>
              <a:defRPr sz="2400">
                <a:solidFill>
                  <a:schemeClr val="tx1"/>
                </a:solidFill>
                <a:latin typeface="Times New Roman" pitchFamily="18" charset="0"/>
              </a:defRPr>
            </a:lvl6pPr>
            <a:lvl7pPr marL="2628900" indent="-228600" fontAlgn="base">
              <a:spcBef>
                <a:spcPct val="0"/>
              </a:spcBef>
              <a:spcAft>
                <a:spcPct val="0"/>
              </a:spcAft>
              <a:defRPr sz="2400">
                <a:solidFill>
                  <a:schemeClr val="tx1"/>
                </a:solidFill>
                <a:latin typeface="Times New Roman" pitchFamily="18" charset="0"/>
              </a:defRPr>
            </a:lvl7pPr>
            <a:lvl8pPr marL="3086100" indent="-228600" fontAlgn="base">
              <a:spcBef>
                <a:spcPct val="0"/>
              </a:spcBef>
              <a:spcAft>
                <a:spcPct val="0"/>
              </a:spcAft>
              <a:defRPr sz="2400">
                <a:solidFill>
                  <a:schemeClr val="tx1"/>
                </a:solidFill>
                <a:latin typeface="Times New Roman" pitchFamily="18" charset="0"/>
              </a:defRPr>
            </a:lvl8pPr>
            <a:lvl9pPr marL="3543300" indent="-228600" fontAlgn="base">
              <a:spcBef>
                <a:spcPct val="0"/>
              </a:spcBef>
              <a:spcAft>
                <a:spcPct val="0"/>
              </a:spcAft>
              <a:defRPr sz="2400">
                <a:solidFill>
                  <a:schemeClr val="tx1"/>
                </a:solidFill>
                <a:latin typeface="Times New Roman" pitchFamily="18" charset="0"/>
              </a:defRPr>
            </a:lvl9pPr>
          </a:lstStyle>
          <a:p>
            <a:pPr algn="ctr">
              <a:lnSpc>
                <a:spcPct val="95000"/>
              </a:lnSpc>
            </a:pPr>
            <a:r>
              <a:rPr lang="en-US" sz="2000" dirty="0" err="1" smtClean="0">
                <a:solidFill>
                  <a:srgbClr val="000000"/>
                </a:solidFill>
                <a:latin typeface="+mj-lt"/>
              </a:rPr>
              <a:t>logicasimulator</a:t>
            </a:r>
            <a:endParaRPr lang="en-US" sz="2000" dirty="0">
              <a:solidFill>
                <a:srgbClr val="000000"/>
              </a:solidFill>
              <a:latin typeface="+mj-lt"/>
            </a:endParaRPr>
          </a:p>
        </p:txBody>
      </p:sp>
      <p:pic>
        <p:nvPicPr>
          <p:cNvPr id="1028" name="Picture 4" descr="http://didactiekinf.uhasselt.be/psopv/uploads/PSOPV1213Groep3/screen2.jpg"/>
          <p:cNvPicPr>
            <a:picLocks noChangeAspect="1" noChangeArrowheads="1"/>
          </p:cNvPicPr>
          <p:nvPr/>
        </p:nvPicPr>
        <p:blipFill rotWithShape="1">
          <a:blip r:embed="rId2">
            <a:extLst>
              <a:ext uri="{28A0092B-C50C-407E-A947-70E740481C1C}">
                <a14:useLocalDpi xmlns:a14="http://schemas.microsoft.com/office/drawing/2010/main" val="0"/>
              </a:ext>
            </a:extLst>
          </a:blip>
          <a:srcRect r="8088"/>
          <a:stretch/>
        </p:blipFill>
        <p:spPr bwMode="auto">
          <a:xfrm>
            <a:off x="2733850" y="3620815"/>
            <a:ext cx="3074348" cy="1799366"/>
          </a:xfrm>
          <a:prstGeom prst="rect">
            <a:avLst/>
          </a:prstGeom>
          <a:noFill/>
          <a:effectLst>
            <a:outerShdw blurRad="63500" sx="102000" sy="102000" algn="ctr" rotWithShape="0">
              <a:prstClr val="black">
                <a:alpha val="40000"/>
              </a:prstClr>
            </a:outerShdw>
          </a:effectLst>
          <a:scene3d>
            <a:camera prst="obliqueTopLeft"/>
            <a:lightRig rig="threePt" dir="t"/>
          </a:scene3d>
          <a:extLst>
            <a:ext uri="{909E8E84-426E-40DD-AFC4-6F175D3DCCD1}">
              <a14:hiddenFill xmlns:a14="http://schemas.microsoft.com/office/drawing/2010/main">
                <a:solidFill>
                  <a:srgbClr val="FFFFFF"/>
                </a:solidFill>
              </a14:hiddenFill>
            </a:ext>
          </a:extLst>
        </p:spPr>
      </p:pic>
      <p:pic>
        <p:nvPicPr>
          <p:cNvPr id="1030" name="Picture 6" descr="http://didactiekinf.uhasselt.be/psopv/uploads/PSOPV1213Groep11/screen1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07" y="3620934"/>
            <a:ext cx="2289090" cy="1796813"/>
          </a:xfrm>
          <a:prstGeom prst="rect">
            <a:avLst/>
          </a:prstGeom>
          <a:noFill/>
          <a:effectLst>
            <a:outerShdw blurRad="63500" sx="102000" sy="102000" algn="ctr" rotWithShape="0">
              <a:prstClr val="black">
                <a:alpha val="40000"/>
              </a:prstClr>
            </a:outerShdw>
          </a:effectLst>
          <a:scene3d>
            <a:camera prst="obliqueTopLeft"/>
            <a:lightRig rig="threePt" dir="t"/>
          </a:scene3d>
          <a:extLst>
            <a:ext uri="{909E8E84-426E-40DD-AFC4-6F175D3DCCD1}">
              <a14:hiddenFill xmlns:a14="http://schemas.microsoft.com/office/drawing/2010/main">
                <a:solidFill>
                  <a:srgbClr val="FFFFFF"/>
                </a:solidFill>
              </a14:hiddenFill>
            </a:ext>
          </a:extLst>
        </p:spPr>
      </p:pic>
      <p:pic>
        <p:nvPicPr>
          <p:cNvPr id="1032" name="Picture 8" descr="http://didactiekinf.uhasselt.be/psopv/uploads/PSOPV1213Groep2/gui_compa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980728"/>
            <a:ext cx="2875094" cy="2004547"/>
          </a:xfrm>
          <a:prstGeom prst="rect">
            <a:avLst/>
          </a:prstGeom>
          <a:noFill/>
          <a:effectLst>
            <a:outerShdw blurRad="63500" sx="102000" sy="102000" algn="ctr" rotWithShape="0">
              <a:prstClr val="black">
                <a:alpha val="40000"/>
              </a:prstClr>
            </a:outerShdw>
          </a:effectLst>
          <a:scene3d>
            <a:camera prst="obliqueTopLeft"/>
            <a:lightRig rig="threePt" dir="t"/>
          </a:scene3d>
          <a:extLst>
            <a:ext uri="{909E8E84-426E-40DD-AFC4-6F175D3DCCD1}">
              <a14:hiddenFill xmlns:a14="http://schemas.microsoft.com/office/drawing/2010/main">
                <a:solidFill>
                  <a:srgbClr val="FFFFFF"/>
                </a:solidFill>
              </a14:hiddenFill>
            </a:ext>
          </a:extLst>
        </p:spPr>
      </p:pic>
      <p:pic>
        <p:nvPicPr>
          <p:cNvPr id="1034" name="Picture 10" descr="http://didactiekinf.uhasselt.be/psopv/uploads/PSOPV1213Groep6/kaa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5127" y="980728"/>
            <a:ext cx="2823071" cy="1995999"/>
          </a:xfrm>
          <a:prstGeom prst="rect">
            <a:avLst/>
          </a:prstGeom>
          <a:noFill/>
          <a:effectLst>
            <a:outerShdw blurRad="63500" sx="102000" sy="102000" algn="ctr" rotWithShape="0">
              <a:prstClr val="black">
                <a:alpha val="40000"/>
              </a:prstClr>
            </a:outerShdw>
          </a:effectLst>
          <a:scene3d>
            <a:camera prst="obliqueTopLeft"/>
            <a:lightRig rig="threePt" dir="t"/>
          </a:scene3d>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6"/>
          <a:stretch>
            <a:fillRect/>
          </a:stretch>
        </p:blipFill>
        <p:spPr>
          <a:xfrm>
            <a:off x="312807" y="1238925"/>
            <a:ext cx="2540366" cy="1430940"/>
          </a:xfrm>
          <a:prstGeom prst="rect">
            <a:avLst/>
          </a:prstGeom>
          <a:noFill/>
          <a:effectLst>
            <a:outerShdw blurRad="63500" sx="102000" sy="102000" algn="ctr" rotWithShape="0">
              <a:prstClr val="black">
                <a:alpha val="40000"/>
              </a:prstClr>
            </a:outerShdw>
          </a:effectLst>
          <a:scene3d>
            <a:camera prst="obliqueTopLeft"/>
            <a:lightRig rig="threePt" dir="t"/>
          </a:scene3d>
        </p:spPr>
      </p:pic>
      <p:pic>
        <p:nvPicPr>
          <p:cNvPr id="9" name="Picture 8"/>
          <p:cNvPicPr>
            <a:picLocks noChangeAspect="1"/>
          </p:cNvPicPr>
          <p:nvPr/>
        </p:nvPicPr>
        <p:blipFill>
          <a:blip r:embed="rId7"/>
          <a:stretch>
            <a:fillRect/>
          </a:stretch>
        </p:blipFill>
        <p:spPr>
          <a:xfrm>
            <a:off x="5940151" y="3620815"/>
            <a:ext cx="2875095" cy="1616861"/>
          </a:xfrm>
          <a:prstGeom prst="rect">
            <a:avLst/>
          </a:prstGeom>
          <a:noFill/>
          <a:effectLst>
            <a:outerShdw blurRad="63500" sx="102000" sy="102000" algn="ctr" rotWithShape="0">
              <a:prstClr val="black">
                <a:alpha val="40000"/>
              </a:prstClr>
            </a:outerShdw>
          </a:effectLst>
          <a:scene3d>
            <a:camera prst="obliqueTopLeft"/>
            <a:lightRig rig="threePt" dir="t"/>
          </a:scene3d>
        </p:spPr>
      </p:pic>
    </p:spTree>
    <p:extLst>
      <p:ext uri="{BB962C8B-B14F-4D97-AF65-F5344CB8AC3E}">
        <p14:creationId xmlns:p14="http://schemas.microsoft.com/office/powerpoint/2010/main" val="167094851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1034"/>
                                        </p:tgtEl>
                                        <p:attrNameLst>
                                          <p:attrName>style.visibility</p:attrName>
                                        </p:attrNameLst>
                                      </p:cBhvr>
                                      <p:to>
                                        <p:strVal val="visible"/>
                                      </p:to>
                                    </p:set>
                                    <p:animEffect transition="in" filter="fade">
                                      <p:cBhvr>
                                        <p:cTn id="14" dur="500"/>
                                        <p:tgtEl>
                                          <p:spTgt spid="103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500"/>
                                        <p:tgtEl>
                                          <p:spTgt spid="3080"/>
                                        </p:tgtEl>
                                      </p:cBhvr>
                                    </p:animEffect>
                                  </p:childTnLst>
                                </p:cTn>
                              </p:par>
                            </p:childTnLst>
                          </p:cTn>
                        </p:par>
                        <p:par>
                          <p:cTn id="18" fill="hold">
                            <p:stCondLst>
                              <p:cond delay="1500"/>
                            </p:stCondLst>
                            <p:childTnLst>
                              <p:par>
                                <p:cTn id="19" presetID="10" presetClass="entr" presetSubtype="0" fill="hold" nodeType="afterEffect">
                                  <p:stCondLst>
                                    <p:cond delay="1000"/>
                                  </p:stCondLst>
                                  <p:childTnLst>
                                    <p:set>
                                      <p:cBhvr>
                                        <p:cTn id="20" dur="1" fill="hold">
                                          <p:stCondLst>
                                            <p:cond delay="0"/>
                                          </p:stCondLst>
                                        </p:cTn>
                                        <p:tgtEl>
                                          <p:spTgt spid="1032"/>
                                        </p:tgtEl>
                                        <p:attrNameLst>
                                          <p:attrName>style.visibility</p:attrName>
                                        </p:attrNameLst>
                                      </p:cBhvr>
                                      <p:to>
                                        <p:strVal val="visible"/>
                                      </p:to>
                                    </p:set>
                                    <p:animEffect transition="in" filter="fade">
                                      <p:cBhvr>
                                        <p:cTn id="21" dur="500"/>
                                        <p:tgtEl>
                                          <p:spTgt spid="1032"/>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3087"/>
                                        </p:tgtEl>
                                        <p:attrNameLst>
                                          <p:attrName>style.visibility</p:attrName>
                                        </p:attrNameLst>
                                      </p:cBhvr>
                                      <p:to>
                                        <p:strVal val="visible"/>
                                      </p:to>
                                    </p:set>
                                    <p:animEffect transition="in" filter="fade">
                                      <p:cBhvr>
                                        <p:cTn id="24" dur="500"/>
                                        <p:tgtEl>
                                          <p:spTgt spid="3087"/>
                                        </p:tgtEl>
                                      </p:cBhvr>
                                    </p:animEffect>
                                  </p:childTnLst>
                                </p:cTn>
                              </p:par>
                            </p:childTnLst>
                          </p:cTn>
                        </p:par>
                        <p:par>
                          <p:cTn id="25" fill="hold">
                            <p:stCondLst>
                              <p:cond delay="3000"/>
                            </p:stCondLst>
                            <p:childTnLst>
                              <p:par>
                                <p:cTn id="26" presetID="10" presetClass="entr" presetSubtype="0" fill="hold" nodeType="afterEffect">
                                  <p:stCondLst>
                                    <p:cond delay="50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086"/>
                                        </p:tgtEl>
                                        <p:attrNameLst>
                                          <p:attrName>style.visibility</p:attrName>
                                        </p:attrNameLst>
                                      </p:cBhvr>
                                      <p:to>
                                        <p:strVal val="visible"/>
                                      </p:to>
                                    </p:set>
                                    <p:animEffect transition="in" filter="fade">
                                      <p:cBhvr>
                                        <p:cTn id="31" dur="500"/>
                                        <p:tgtEl>
                                          <p:spTgt spid="3086"/>
                                        </p:tgtEl>
                                      </p:cBhvr>
                                    </p:animEffect>
                                  </p:childTnLst>
                                </p:cTn>
                              </p:par>
                            </p:childTnLst>
                          </p:cTn>
                        </p:par>
                        <p:par>
                          <p:cTn id="32" fill="hold">
                            <p:stCondLst>
                              <p:cond delay="4000"/>
                            </p:stCondLst>
                            <p:childTnLst>
                              <p:par>
                                <p:cTn id="33" presetID="10" presetClass="entr" presetSubtype="0" fill="hold" nodeType="afterEffect">
                                  <p:stCondLst>
                                    <p:cond delay="50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5000"/>
                            </p:stCondLst>
                            <p:childTnLst>
                              <p:par>
                                <p:cTn id="40" presetID="10" presetClass="entr" presetSubtype="0" fill="hold" nodeType="after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3084"/>
                                        </p:tgtEl>
                                        <p:attrNameLst>
                                          <p:attrName>style.visibility</p:attrName>
                                        </p:attrNameLst>
                                      </p:cBhvr>
                                      <p:to>
                                        <p:strVal val="visible"/>
                                      </p:to>
                                    </p:set>
                                    <p:animEffect transition="in" filter="fade">
                                      <p:cBhvr>
                                        <p:cTn id="45"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080" grpId="0"/>
      <p:bldP spid="3084" grpId="0"/>
      <p:bldP spid="3086" grpId="0"/>
      <p:bldP spid="3087" grpId="0" animBg="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p:txBody>
          <a:bodyPr/>
          <a:lstStyle/>
          <a:p>
            <a:r>
              <a:rPr lang="en-US" smtClean="0"/>
              <a:t>Evaluatie</a:t>
            </a:r>
            <a:endParaRPr lang="en-US" dirty="0"/>
          </a:p>
        </p:txBody>
      </p:sp>
      <p:sp>
        <p:nvSpPr>
          <p:cNvPr id="10" name="Content Placeholder 9"/>
          <p:cNvSpPr>
            <a:spLocks noGrp="1"/>
          </p:cNvSpPr>
          <p:nvPr>
            <p:ph idx="1"/>
          </p:nvPr>
        </p:nvSpPr>
        <p:spPr/>
        <p:txBody>
          <a:bodyPr/>
          <a:lstStyle/>
          <a:p>
            <a:r>
              <a:rPr lang="nl-BE" dirty="0" smtClean="0"/>
              <a:t>Het eindresultaat wordt bepaald op basis van:</a:t>
            </a:r>
          </a:p>
          <a:p>
            <a:pPr lvl="1"/>
            <a:r>
              <a:rPr lang="nl-BE" dirty="0" smtClean="0"/>
              <a:t>Ontwerp/analyse: kwaliteit van het onderzoek/analysewerk</a:t>
            </a:r>
          </a:p>
          <a:p>
            <a:pPr lvl="1"/>
            <a:r>
              <a:rPr lang="nl-BE" dirty="0" smtClean="0"/>
              <a:t>Implementatie: kwaliteit van de broncode en applicatie</a:t>
            </a:r>
          </a:p>
          <a:p>
            <a:pPr lvl="2"/>
            <a:r>
              <a:rPr lang="nl-BE" dirty="0" smtClean="0"/>
              <a:t>Rekening houdend met de </a:t>
            </a:r>
            <a:r>
              <a:rPr lang="nl-BE" dirty="0" smtClean="0"/>
              <a:t>richtlijnen voor code en OO ontwerp uit de vakken OO1 en OO2</a:t>
            </a:r>
            <a:r>
              <a:rPr lang="nl-BE" dirty="0" smtClean="0"/>
              <a:t>!</a:t>
            </a:r>
          </a:p>
          <a:p>
            <a:pPr lvl="2"/>
            <a:r>
              <a:rPr lang="nl-BE" dirty="0" smtClean="0"/>
              <a:t>Rekening houdend met vereisten van de opdrachtgever</a:t>
            </a:r>
            <a:endParaRPr lang="nl-BE" dirty="0" smtClean="0"/>
          </a:p>
          <a:p>
            <a:pPr lvl="1"/>
            <a:r>
              <a:rPr lang="nl-BE" dirty="0" smtClean="0"/>
              <a:t>Verslagen: </a:t>
            </a:r>
            <a:r>
              <a:rPr lang="nl-BE" dirty="0" smtClean="0"/>
              <a:t>inhoud en vorm van het </a:t>
            </a:r>
            <a:r>
              <a:rPr lang="nl-BE" dirty="0" smtClean="0"/>
              <a:t>analyse- en eindverslag</a:t>
            </a:r>
            <a:endParaRPr lang="nl-BE" dirty="0" smtClean="0"/>
          </a:p>
          <a:p>
            <a:pPr lvl="1"/>
            <a:r>
              <a:rPr lang="nl-BE" dirty="0" smtClean="0"/>
              <a:t>Presentatie: inhoud en vorm van de presentatie</a:t>
            </a:r>
            <a:endParaRPr lang="en-US" dirty="0" smtClean="0"/>
          </a:p>
        </p:txBody>
      </p:sp>
      <p:sp>
        <p:nvSpPr>
          <p:cNvPr id="4" name="Footer Placeholder 3"/>
          <p:cNvSpPr>
            <a:spLocks noGrp="1"/>
          </p:cNvSpPr>
          <p:nvPr>
            <p:ph type="ftr" sz="quarter" idx="11"/>
          </p:nvPr>
        </p:nvSpPr>
        <p:spPr/>
        <p:txBody>
          <a:bodyPr/>
          <a:lstStyle/>
          <a:p>
            <a:r>
              <a:rPr lang="nl-BE" dirty="0" smtClean="0"/>
              <a:t>PSOPV</a:t>
            </a:r>
            <a:endParaRPr lang="nl-BE" dirty="0"/>
          </a:p>
        </p:txBody>
      </p:sp>
      <p:sp>
        <p:nvSpPr>
          <p:cNvPr id="5" name="Slide Number Placeholder 4"/>
          <p:cNvSpPr>
            <a:spLocks noGrp="1"/>
          </p:cNvSpPr>
          <p:nvPr>
            <p:ph type="sldNum" sz="quarter" idx="12"/>
          </p:nvPr>
        </p:nvSpPr>
        <p:spPr/>
        <p:txBody>
          <a:bodyPr/>
          <a:lstStyle/>
          <a:p>
            <a:fld id="{F575405F-4E66-4D8B-B2DB-0E86F2366D55}" type="slidenum">
              <a:rPr lang="nl-BE" smtClean="0"/>
              <a:pPr/>
              <a:t>6</a:t>
            </a:fld>
            <a:endParaRPr lang="nl-BE"/>
          </a:p>
        </p:txBody>
      </p:sp>
    </p:spTree>
    <p:extLst>
      <p:ext uri="{BB962C8B-B14F-4D97-AF65-F5344CB8AC3E}">
        <p14:creationId xmlns:p14="http://schemas.microsoft.com/office/powerpoint/2010/main" val="89077955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animEffect transition="in" filter="fade">
                                      <p:cBhvr>
                                        <p:cTn id="28" dur="500"/>
                                        <p:tgtEl>
                                          <p:spTgt spid="1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animEffect transition="in" filter="fade">
                                      <p:cBhvr>
                                        <p:cTn id="33"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smtClean="0"/>
              <a:t>Planning</a:t>
            </a:r>
            <a:endParaRPr lang="nl-BE" dirty="0"/>
          </a:p>
        </p:txBody>
      </p:sp>
      <p:sp>
        <p:nvSpPr>
          <p:cNvPr id="5" name="Footer Placeholder 4"/>
          <p:cNvSpPr>
            <a:spLocks noGrp="1"/>
          </p:cNvSpPr>
          <p:nvPr>
            <p:ph type="ftr" sz="quarter" idx="11"/>
          </p:nvPr>
        </p:nvSpPr>
        <p:spPr/>
        <p:txBody>
          <a:bodyPr/>
          <a:lstStyle/>
          <a:p>
            <a:pPr>
              <a:defRPr/>
            </a:pPr>
            <a:r>
              <a:rPr lang="nl-BE" smtClean="0"/>
              <a:t>PSOPV</a:t>
            </a:r>
            <a:endParaRPr lang="nl-BE"/>
          </a:p>
        </p:txBody>
      </p:sp>
      <p:sp>
        <p:nvSpPr>
          <p:cNvPr id="6" name="Slide Number Placeholder 5"/>
          <p:cNvSpPr>
            <a:spLocks noGrp="1"/>
          </p:cNvSpPr>
          <p:nvPr>
            <p:ph type="sldNum" sz="quarter" idx="12"/>
          </p:nvPr>
        </p:nvSpPr>
        <p:spPr/>
        <p:txBody>
          <a:bodyPr/>
          <a:lstStyle/>
          <a:p>
            <a:pPr>
              <a:defRPr/>
            </a:pPr>
            <a:fld id="{F575405F-4E66-4D8B-B2DB-0E86F2366D55}" type="slidenum">
              <a:rPr lang="nl-BE" smtClean="0"/>
              <a:pPr>
                <a:defRPr/>
              </a:pPr>
              <a:t>7</a:t>
            </a:fld>
            <a:endParaRPr lang="nl-BE"/>
          </a:p>
        </p:txBody>
      </p:sp>
      <p:graphicFrame>
        <p:nvGraphicFramePr>
          <p:cNvPr id="7" name="Table 6"/>
          <p:cNvGraphicFramePr>
            <a:graphicFrameLocks noGrp="1"/>
          </p:cNvGraphicFramePr>
          <p:nvPr>
            <p:extLst>
              <p:ext uri="{D42A27DB-BD31-4B8C-83A1-F6EECF244321}">
                <p14:modId xmlns:p14="http://schemas.microsoft.com/office/powerpoint/2010/main" val="1832130110"/>
              </p:ext>
            </p:extLst>
          </p:nvPr>
        </p:nvGraphicFramePr>
        <p:xfrm>
          <a:off x="1115616" y="1268760"/>
          <a:ext cx="7049963" cy="4426988"/>
        </p:xfrm>
        <a:graphic>
          <a:graphicData uri="http://schemas.openxmlformats.org/drawingml/2006/table">
            <a:tbl>
              <a:tblPr firstRow="1">
                <a:tableStyleId>{3C2FFA5D-87B4-456A-9821-1D502468CF0F}</a:tableStyleId>
              </a:tblPr>
              <a:tblGrid>
                <a:gridCol w="1922122"/>
                <a:gridCol w="5127841"/>
              </a:tblGrid>
              <a:tr h="382531">
                <a:tc>
                  <a:txBody>
                    <a:bodyPr/>
                    <a:lstStyle/>
                    <a:p>
                      <a:pPr marL="57150" marR="57150" indent="-57150" algn="ctr" rtl="0" fontAlgn="t">
                        <a:spcBef>
                          <a:spcPts val="0"/>
                        </a:spcBef>
                        <a:spcAft>
                          <a:spcPts val="0"/>
                        </a:spcAft>
                      </a:pPr>
                      <a:r>
                        <a:rPr lang="nl-BE" sz="2000" dirty="0">
                          <a:effectLst/>
                        </a:rPr>
                        <a:t>Deadlines</a:t>
                      </a:r>
                      <a:endParaRPr lang="nl-BE" sz="2000" b="1" dirty="0">
                        <a:effectLst/>
                        <a:latin typeface="+mj-lt"/>
                      </a:endParaRPr>
                    </a:p>
                  </a:txBody>
                  <a:tcPr marL="72000" marR="72000" marT="36000" marB="36000"/>
                </a:tc>
                <a:tc>
                  <a:txBody>
                    <a:bodyPr/>
                    <a:lstStyle/>
                    <a:p>
                      <a:pPr marL="57150" marR="57150" indent="-57150" rtl="0" fontAlgn="t">
                        <a:spcBef>
                          <a:spcPts val="0"/>
                        </a:spcBef>
                        <a:spcAft>
                          <a:spcPts val="0"/>
                        </a:spcAft>
                      </a:pPr>
                      <a:r>
                        <a:rPr lang="nl-BE" sz="2000" dirty="0">
                          <a:effectLst/>
                        </a:rPr>
                        <a:t>Studenten</a:t>
                      </a:r>
                      <a:endParaRPr lang="nl-BE" sz="2000" b="1" dirty="0">
                        <a:effectLst/>
                        <a:latin typeface="+mj-lt"/>
                      </a:endParaRPr>
                    </a:p>
                  </a:txBody>
                  <a:tcPr marL="72000" marR="72000" marT="36000" marB="36000"/>
                </a:tc>
              </a:tr>
              <a:tr h="1001402">
                <a:tc>
                  <a:txBody>
                    <a:bodyPr/>
                    <a:lstStyle/>
                    <a:p>
                      <a:pPr marR="57150" algn="ctr" rtl="0" fontAlgn="t">
                        <a:spcBef>
                          <a:spcPts val="0"/>
                        </a:spcBef>
                        <a:spcAft>
                          <a:spcPts val="0"/>
                        </a:spcAft>
                      </a:pPr>
                      <a:r>
                        <a:rPr lang="nl-BE" sz="2000" dirty="0" smtClean="0">
                          <a:effectLst/>
                        </a:rPr>
                        <a:t>9/1</a:t>
                      </a:r>
                    </a:p>
                    <a:p>
                      <a:pPr marR="57150" algn="ctr" rtl="0" fontAlgn="t">
                        <a:spcBef>
                          <a:spcPts val="0"/>
                        </a:spcBef>
                        <a:spcAft>
                          <a:spcPts val="0"/>
                        </a:spcAft>
                      </a:pPr>
                      <a:r>
                        <a:rPr lang="nl-BE" sz="2000" dirty="0" smtClean="0">
                          <a:effectLst/>
                        </a:rPr>
                        <a:t>17:00</a:t>
                      </a:r>
                      <a:endParaRPr lang="nl-BE" sz="2000" b="0" dirty="0">
                        <a:effectLst/>
                        <a:latin typeface="+mj-lt"/>
                      </a:endParaRPr>
                    </a:p>
                  </a:txBody>
                  <a:tcPr marL="72000" marR="72000" marT="36000" marB="36000"/>
                </a:tc>
                <a:tc>
                  <a:txBody>
                    <a:bodyPr/>
                    <a:lstStyle/>
                    <a:p>
                      <a:pPr rtl="0" fontAlgn="base">
                        <a:spcBef>
                          <a:spcPts val="0"/>
                        </a:spcBef>
                        <a:spcAft>
                          <a:spcPts val="0"/>
                        </a:spcAft>
                        <a:buFont typeface="Arial"/>
                        <a:buChar char="•"/>
                      </a:pPr>
                      <a:r>
                        <a:rPr lang="nl-BE" sz="2000" dirty="0" smtClean="0">
                          <a:effectLst/>
                        </a:rPr>
                        <a:t> samenstelling projectgroepen</a:t>
                      </a:r>
                      <a:endParaRPr lang="nl-BE" sz="2000" dirty="0">
                        <a:effectLst/>
                      </a:endParaRPr>
                    </a:p>
                    <a:p>
                      <a:pPr rtl="0" fontAlgn="base">
                        <a:spcBef>
                          <a:spcPts val="0"/>
                        </a:spcBef>
                        <a:spcAft>
                          <a:spcPts val="0"/>
                        </a:spcAft>
                        <a:buFont typeface="Arial"/>
                        <a:buChar char="•"/>
                      </a:pPr>
                      <a:r>
                        <a:rPr lang="nl-BE" sz="2000" dirty="0" smtClean="0">
                          <a:effectLst/>
                        </a:rPr>
                        <a:t> indienen top-drie</a:t>
                      </a:r>
                      <a:endParaRPr lang="nl-BE" sz="2000" dirty="0">
                        <a:effectLst/>
                      </a:endParaRPr>
                    </a:p>
                    <a:p>
                      <a:pPr rtl="0" fontAlgn="base">
                        <a:spcBef>
                          <a:spcPts val="0"/>
                        </a:spcBef>
                        <a:spcAft>
                          <a:spcPts val="0"/>
                        </a:spcAft>
                        <a:buFont typeface="Arial"/>
                        <a:buChar char="•"/>
                      </a:pPr>
                      <a:r>
                        <a:rPr lang="nl-BE" sz="2000" dirty="0" smtClean="0">
                          <a:effectLst/>
                        </a:rPr>
                        <a:t> eigen kijk op drie</a:t>
                      </a:r>
                      <a:r>
                        <a:rPr lang="nl-BE" sz="2000" baseline="0" dirty="0" smtClean="0">
                          <a:effectLst/>
                        </a:rPr>
                        <a:t> </a:t>
                      </a:r>
                      <a:r>
                        <a:rPr lang="nl-BE" sz="2000" dirty="0" smtClean="0">
                          <a:effectLst/>
                        </a:rPr>
                        <a:t>keuzes indienen</a:t>
                      </a:r>
                      <a:endParaRPr lang="nl-BE" sz="2000" b="0" i="0" dirty="0">
                        <a:solidFill>
                          <a:srgbClr val="000000"/>
                        </a:solidFill>
                        <a:effectLst/>
                        <a:latin typeface="+mj-lt"/>
                      </a:endParaRPr>
                    </a:p>
                  </a:txBody>
                  <a:tcPr marL="72000" marR="72000" marT="36000" marB="36000"/>
                </a:tc>
              </a:tr>
              <a:tr h="382531">
                <a:tc>
                  <a:txBody>
                    <a:bodyPr/>
                    <a:lstStyle/>
                    <a:p>
                      <a:pPr marR="57150" algn="ctr" rtl="0" fontAlgn="t">
                        <a:spcBef>
                          <a:spcPts val="0"/>
                        </a:spcBef>
                        <a:spcAft>
                          <a:spcPts val="0"/>
                        </a:spcAft>
                      </a:pPr>
                      <a:r>
                        <a:rPr lang="nl-BE" sz="2000" b="0" dirty="0" smtClean="0">
                          <a:effectLst/>
                          <a:latin typeface="+mj-lt"/>
                        </a:rPr>
                        <a:t>14/1</a:t>
                      </a:r>
                      <a:endParaRPr lang="nl-BE" sz="2000" b="0" dirty="0">
                        <a:effectLst/>
                        <a:latin typeface="+mj-lt"/>
                      </a:endParaRPr>
                    </a:p>
                  </a:txBody>
                  <a:tcPr marL="72000" marR="72000" marT="36000" marB="36000"/>
                </a:tc>
                <a:tc>
                  <a:txBody>
                    <a:bodyPr/>
                    <a:lstStyle/>
                    <a:p>
                      <a:pPr rtl="0" fontAlgn="base">
                        <a:spcBef>
                          <a:spcPts val="0"/>
                        </a:spcBef>
                        <a:spcAft>
                          <a:spcPts val="0"/>
                        </a:spcAft>
                        <a:buFont typeface="Arial"/>
                        <a:buNone/>
                      </a:pPr>
                      <a:r>
                        <a:rPr lang="nl-BE" sz="2000" b="0" i="0" dirty="0" smtClean="0">
                          <a:solidFill>
                            <a:srgbClr val="000000"/>
                          </a:solidFill>
                          <a:effectLst/>
                          <a:latin typeface="+mj-lt"/>
                        </a:rPr>
                        <a:t>Toekenning onderwerpen</a:t>
                      </a:r>
                      <a:endParaRPr lang="nl-BE" sz="2000" b="0" i="0" dirty="0">
                        <a:solidFill>
                          <a:srgbClr val="000000"/>
                        </a:solidFill>
                        <a:effectLst/>
                        <a:latin typeface="+mj-lt"/>
                      </a:endParaRPr>
                    </a:p>
                  </a:txBody>
                  <a:tcPr marL="72000" marR="72000" marT="36000" marB="36000"/>
                </a:tc>
              </a:tr>
              <a:tr h="177752">
                <a:tc>
                  <a:txBody>
                    <a:bodyPr/>
                    <a:lstStyle/>
                    <a:p>
                      <a:pPr marR="57150" algn="ctr" rtl="0" fontAlgn="t">
                        <a:spcBef>
                          <a:spcPts val="0"/>
                        </a:spcBef>
                        <a:spcAft>
                          <a:spcPts val="0"/>
                        </a:spcAft>
                      </a:pPr>
                      <a:r>
                        <a:rPr lang="nl-BE" sz="2000" dirty="0" smtClean="0">
                          <a:effectLst/>
                        </a:rPr>
                        <a:t>15/1 - 28/1</a:t>
                      </a:r>
                      <a:endParaRPr lang="nl-BE" sz="2000" b="0" dirty="0">
                        <a:effectLst/>
                        <a:latin typeface="+mj-lt"/>
                      </a:endParaRPr>
                    </a:p>
                  </a:txBody>
                  <a:tcPr marL="72000" marR="72000" marT="36000" marB="36000"/>
                </a:tc>
                <a:tc>
                  <a:txBody>
                    <a:bodyPr/>
                    <a:lstStyle/>
                    <a:p>
                      <a:pPr rtl="0" fontAlgn="base">
                        <a:spcBef>
                          <a:spcPts val="0"/>
                        </a:spcBef>
                        <a:spcAft>
                          <a:spcPts val="0"/>
                        </a:spcAft>
                        <a:buFont typeface="Arial"/>
                        <a:buNone/>
                      </a:pPr>
                      <a:r>
                        <a:rPr lang="nl-BE" sz="2000" dirty="0" smtClean="0">
                          <a:effectLst/>
                        </a:rPr>
                        <a:t>Afspraken met </a:t>
                      </a:r>
                      <a:r>
                        <a:rPr lang="nl-BE" sz="2000" dirty="0">
                          <a:effectLst/>
                        </a:rPr>
                        <a:t>opdrachtgevers en begeleiders</a:t>
                      </a:r>
                      <a:endParaRPr lang="nl-BE" sz="2000" b="0" i="0" dirty="0">
                        <a:solidFill>
                          <a:srgbClr val="000000"/>
                        </a:solidFill>
                        <a:effectLst/>
                        <a:latin typeface="+mj-lt"/>
                      </a:endParaRPr>
                    </a:p>
                  </a:txBody>
                  <a:tcPr marL="72000" marR="72000" marT="36000" marB="36000"/>
                </a:tc>
              </a:tr>
              <a:tr h="205865">
                <a:tc>
                  <a:txBody>
                    <a:bodyPr/>
                    <a:lstStyle/>
                    <a:p>
                      <a:pPr marR="57150" algn="ctr" rtl="0" fontAlgn="t">
                        <a:spcBef>
                          <a:spcPts val="0"/>
                        </a:spcBef>
                        <a:spcAft>
                          <a:spcPts val="0"/>
                        </a:spcAft>
                      </a:pPr>
                      <a:r>
                        <a:rPr lang="nl-BE" sz="2000" b="0" dirty="0" smtClean="0">
                          <a:effectLst/>
                          <a:latin typeface="+mj-lt"/>
                        </a:rPr>
                        <a:t>26/2</a:t>
                      </a:r>
                      <a:endParaRPr lang="nl-BE" sz="2000" b="0" dirty="0">
                        <a:effectLst/>
                        <a:latin typeface="+mj-lt"/>
                      </a:endParaRPr>
                    </a:p>
                  </a:txBody>
                  <a:tcPr marL="72000" marR="72000" marT="36000" marB="36000"/>
                </a:tc>
                <a:tc>
                  <a:txBody>
                    <a:bodyPr/>
                    <a:lstStyle/>
                    <a:p>
                      <a:pPr rtl="0" fontAlgn="base">
                        <a:spcBef>
                          <a:spcPts val="0"/>
                        </a:spcBef>
                        <a:spcAft>
                          <a:spcPts val="0"/>
                        </a:spcAft>
                        <a:buFont typeface="Arial"/>
                        <a:buNone/>
                      </a:pPr>
                      <a:r>
                        <a:rPr lang="nl-BE" sz="2000" b="0" i="0" dirty="0" smtClean="0">
                          <a:solidFill>
                            <a:srgbClr val="000000"/>
                          </a:solidFill>
                          <a:effectLst/>
                          <a:latin typeface="+mj-lt"/>
                        </a:rPr>
                        <a:t>Hoorcollege over</a:t>
                      </a:r>
                      <a:r>
                        <a:rPr lang="nl-BE" sz="2000" b="0" i="0" baseline="0" dirty="0" smtClean="0">
                          <a:solidFill>
                            <a:srgbClr val="000000"/>
                          </a:solidFill>
                          <a:effectLst/>
                          <a:latin typeface="+mj-lt"/>
                        </a:rPr>
                        <a:t> presentatie</a:t>
                      </a:r>
                      <a:endParaRPr lang="nl-BE" sz="2000" b="0" i="0" dirty="0">
                        <a:solidFill>
                          <a:srgbClr val="000000"/>
                        </a:solidFill>
                        <a:effectLst/>
                        <a:latin typeface="+mj-lt"/>
                      </a:endParaRPr>
                    </a:p>
                  </a:txBody>
                  <a:tcPr marL="72000" marR="72000" marT="36000" marB="36000"/>
                </a:tc>
              </a:tr>
              <a:tr h="205865">
                <a:tc>
                  <a:txBody>
                    <a:bodyPr/>
                    <a:lstStyle/>
                    <a:p>
                      <a:pPr marR="57150" algn="ctr" rtl="0" fontAlgn="t">
                        <a:spcBef>
                          <a:spcPts val="0"/>
                        </a:spcBef>
                        <a:spcAft>
                          <a:spcPts val="0"/>
                        </a:spcAft>
                      </a:pPr>
                      <a:r>
                        <a:rPr lang="nl-BE" sz="2000" dirty="0" smtClean="0">
                          <a:effectLst/>
                        </a:rPr>
                        <a:t>1/3</a:t>
                      </a:r>
                      <a:endParaRPr lang="nl-BE" sz="2000" b="0" dirty="0">
                        <a:effectLst/>
                        <a:latin typeface="+mj-lt"/>
                      </a:endParaRPr>
                    </a:p>
                  </a:txBody>
                  <a:tcPr marL="72000" marR="72000" marT="36000" marB="36000"/>
                </a:tc>
                <a:tc>
                  <a:txBody>
                    <a:bodyPr/>
                    <a:lstStyle/>
                    <a:p>
                      <a:pPr rtl="0" fontAlgn="base">
                        <a:spcBef>
                          <a:spcPts val="0"/>
                        </a:spcBef>
                        <a:spcAft>
                          <a:spcPts val="0"/>
                        </a:spcAft>
                        <a:buFont typeface="Arial"/>
                        <a:buNone/>
                      </a:pPr>
                      <a:r>
                        <a:rPr lang="nl-BE" sz="2000" dirty="0" smtClean="0">
                          <a:effectLst/>
                        </a:rPr>
                        <a:t>Inleveren </a:t>
                      </a:r>
                      <a:r>
                        <a:rPr lang="nl-BE" sz="2000" dirty="0">
                          <a:effectLst/>
                        </a:rPr>
                        <a:t>analyseverslag</a:t>
                      </a:r>
                      <a:endParaRPr lang="nl-BE" sz="2000" b="0" i="0" dirty="0">
                        <a:solidFill>
                          <a:srgbClr val="000000"/>
                        </a:solidFill>
                        <a:effectLst/>
                        <a:latin typeface="+mj-lt"/>
                      </a:endParaRPr>
                    </a:p>
                  </a:txBody>
                  <a:tcPr marL="72000" marR="72000" marT="36000" marB="36000"/>
                </a:tc>
              </a:tr>
              <a:tr h="382531">
                <a:tc>
                  <a:txBody>
                    <a:bodyPr/>
                    <a:lstStyle/>
                    <a:p>
                      <a:pPr marL="57150" marR="57150" indent="-57150" algn="ctr" rtl="0" fontAlgn="t">
                        <a:spcBef>
                          <a:spcPts val="0"/>
                        </a:spcBef>
                        <a:spcAft>
                          <a:spcPts val="0"/>
                        </a:spcAft>
                      </a:pPr>
                      <a:r>
                        <a:rPr lang="nl-BE" sz="2000" dirty="0" smtClean="0">
                          <a:effectLst/>
                        </a:rPr>
                        <a:t>5/3</a:t>
                      </a:r>
                      <a:endParaRPr lang="nl-BE" sz="2000" b="0" dirty="0">
                        <a:effectLst/>
                        <a:latin typeface="+mj-lt"/>
                      </a:endParaRPr>
                    </a:p>
                  </a:txBody>
                  <a:tcPr marL="72000" marR="72000" marT="36000" marB="36000"/>
                </a:tc>
                <a:tc>
                  <a:txBody>
                    <a:bodyPr/>
                    <a:lstStyle/>
                    <a:p>
                      <a:pPr rtl="0" fontAlgn="base">
                        <a:spcBef>
                          <a:spcPts val="0"/>
                        </a:spcBef>
                        <a:spcAft>
                          <a:spcPts val="0"/>
                        </a:spcAft>
                        <a:buFont typeface="Arial"/>
                        <a:buNone/>
                      </a:pPr>
                      <a:r>
                        <a:rPr lang="nl-BE" sz="2000" dirty="0" smtClean="0">
                          <a:effectLst/>
                        </a:rPr>
                        <a:t>Presentatie </a:t>
                      </a:r>
                      <a:r>
                        <a:rPr lang="nl-BE" sz="2000" dirty="0">
                          <a:effectLst/>
                        </a:rPr>
                        <a:t>analyse</a:t>
                      </a:r>
                      <a:endParaRPr lang="nl-BE" sz="2000" b="0" i="0" dirty="0">
                        <a:solidFill>
                          <a:srgbClr val="000000"/>
                        </a:solidFill>
                        <a:effectLst/>
                        <a:latin typeface="+mj-lt"/>
                      </a:endParaRPr>
                    </a:p>
                  </a:txBody>
                  <a:tcPr marL="72000" marR="72000" marT="36000" marB="36000"/>
                </a:tc>
              </a:tr>
              <a:tr h="382531">
                <a:tc>
                  <a:txBody>
                    <a:bodyPr/>
                    <a:lstStyle/>
                    <a:p>
                      <a:pPr marL="57150" marR="57150" indent="-57150" algn="ctr" rtl="0" fontAlgn="t">
                        <a:spcBef>
                          <a:spcPts val="0"/>
                        </a:spcBef>
                        <a:spcAft>
                          <a:spcPts val="0"/>
                        </a:spcAft>
                      </a:pPr>
                      <a:r>
                        <a:rPr lang="nl-BE" sz="2000" dirty="0" smtClean="0">
                          <a:effectLst/>
                        </a:rPr>
                        <a:t>30/4</a:t>
                      </a:r>
                      <a:endParaRPr lang="nl-BE" sz="2000" b="0" dirty="0">
                        <a:effectLst/>
                        <a:latin typeface="+mj-lt"/>
                      </a:endParaRPr>
                    </a:p>
                  </a:txBody>
                  <a:tcPr marL="72000" marR="72000" marT="36000" marB="36000"/>
                </a:tc>
                <a:tc>
                  <a:txBody>
                    <a:bodyPr/>
                    <a:lstStyle/>
                    <a:p>
                      <a:pPr rtl="0" fontAlgn="base">
                        <a:spcBef>
                          <a:spcPts val="0"/>
                        </a:spcBef>
                        <a:spcAft>
                          <a:spcPts val="0"/>
                        </a:spcAft>
                        <a:buFont typeface="Arial"/>
                        <a:buNone/>
                      </a:pPr>
                      <a:r>
                        <a:rPr lang="nl-BE" sz="2000" dirty="0" smtClean="0">
                          <a:effectLst/>
                        </a:rPr>
                        <a:t>Tussentijdse </a:t>
                      </a:r>
                      <a:r>
                        <a:rPr lang="nl-BE" sz="2000" dirty="0">
                          <a:effectLst/>
                        </a:rPr>
                        <a:t>rapportering </a:t>
                      </a:r>
                      <a:r>
                        <a:rPr lang="nl-BE" sz="2000" dirty="0" smtClean="0">
                          <a:effectLst/>
                        </a:rPr>
                        <a:t>aan opdrachtgevers</a:t>
                      </a:r>
                      <a:endParaRPr lang="nl-BE" sz="2000" b="0" i="0" dirty="0">
                        <a:solidFill>
                          <a:srgbClr val="000000"/>
                        </a:solidFill>
                        <a:effectLst/>
                        <a:latin typeface="+mj-lt"/>
                      </a:endParaRPr>
                    </a:p>
                  </a:txBody>
                  <a:tcPr marL="72000" marR="72000" marT="36000" marB="36000"/>
                </a:tc>
              </a:tr>
              <a:tr h="382531">
                <a:tc>
                  <a:txBody>
                    <a:bodyPr/>
                    <a:lstStyle/>
                    <a:p>
                      <a:pPr marL="57150" marR="57150" indent="-57150" algn="ctr" rtl="0" fontAlgn="t">
                        <a:spcBef>
                          <a:spcPts val="0"/>
                        </a:spcBef>
                        <a:spcAft>
                          <a:spcPts val="0"/>
                        </a:spcAft>
                      </a:pPr>
                      <a:r>
                        <a:rPr lang="nl-BE" sz="2000" dirty="0" smtClean="0">
                          <a:effectLst/>
                        </a:rPr>
                        <a:t>4/6</a:t>
                      </a:r>
                      <a:endParaRPr lang="nl-BE" sz="2000" b="0" dirty="0">
                        <a:effectLst/>
                        <a:latin typeface="+mj-lt"/>
                      </a:endParaRPr>
                    </a:p>
                  </a:txBody>
                  <a:tcPr marL="72000" marR="72000" marT="36000" marB="36000"/>
                </a:tc>
                <a:tc>
                  <a:txBody>
                    <a:bodyPr/>
                    <a:lstStyle/>
                    <a:p>
                      <a:pPr rtl="0" fontAlgn="base">
                        <a:spcBef>
                          <a:spcPts val="0"/>
                        </a:spcBef>
                        <a:spcAft>
                          <a:spcPts val="0"/>
                        </a:spcAft>
                        <a:buFont typeface="Arial"/>
                        <a:buNone/>
                      </a:pPr>
                      <a:r>
                        <a:rPr lang="nl-BE" sz="2000" dirty="0" smtClean="0">
                          <a:effectLst/>
                        </a:rPr>
                        <a:t>Inleveren </a:t>
                      </a:r>
                      <a:r>
                        <a:rPr lang="nl-BE" sz="2000" dirty="0">
                          <a:effectLst/>
                        </a:rPr>
                        <a:t>eindverslag en </a:t>
                      </a:r>
                      <a:r>
                        <a:rPr lang="nl-BE" sz="2000" dirty="0" smtClean="0">
                          <a:effectLst/>
                        </a:rPr>
                        <a:t>code</a:t>
                      </a:r>
                      <a:endParaRPr lang="nl-BE" sz="2000" b="0" i="0" dirty="0">
                        <a:solidFill>
                          <a:srgbClr val="000000"/>
                        </a:solidFill>
                        <a:effectLst/>
                        <a:latin typeface="+mj-lt"/>
                      </a:endParaRPr>
                    </a:p>
                  </a:txBody>
                  <a:tcPr marL="72000" marR="72000" marT="36000" marB="36000"/>
                </a:tc>
              </a:tr>
              <a:tr h="382531">
                <a:tc>
                  <a:txBody>
                    <a:bodyPr/>
                    <a:lstStyle/>
                    <a:p>
                      <a:pPr marL="57150" marR="57150" indent="-57150" algn="ctr" rtl="0" fontAlgn="t">
                        <a:spcBef>
                          <a:spcPts val="0"/>
                        </a:spcBef>
                        <a:spcAft>
                          <a:spcPts val="0"/>
                        </a:spcAft>
                      </a:pPr>
                      <a:r>
                        <a:rPr lang="nl-BE" sz="2000" dirty="0" smtClean="0">
                          <a:effectLst/>
                        </a:rPr>
                        <a:t>9/6</a:t>
                      </a:r>
                      <a:endParaRPr lang="nl-BE" sz="2000" b="0" dirty="0">
                        <a:effectLst/>
                        <a:latin typeface="+mj-lt"/>
                      </a:endParaRPr>
                    </a:p>
                  </a:txBody>
                  <a:tcPr marL="72000" marR="72000" marT="36000" marB="36000"/>
                </a:tc>
                <a:tc>
                  <a:txBody>
                    <a:bodyPr/>
                    <a:lstStyle/>
                    <a:p>
                      <a:pPr rtl="0" fontAlgn="base">
                        <a:spcBef>
                          <a:spcPts val="0"/>
                        </a:spcBef>
                        <a:spcAft>
                          <a:spcPts val="0"/>
                        </a:spcAft>
                        <a:buFont typeface="Arial"/>
                        <a:buNone/>
                      </a:pPr>
                      <a:r>
                        <a:rPr lang="nl-BE" sz="2000" dirty="0" smtClean="0">
                          <a:effectLst/>
                        </a:rPr>
                        <a:t>Eindpresentatie</a:t>
                      </a:r>
                      <a:endParaRPr lang="nl-BE" sz="2000" b="0" i="0" dirty="0">
                        <a:solidFill>
                          <a:srgbClr val="000000"/>
                        </a:solidFill>
                        <a:effectLst/>
                        <a:latin typeface="+mj-lt"/>
                      </a:endParaRPr>
                    </a:p>
                  </a:txBody>
                  <a:tcPr marL="72000" marR="72000" marT="36000" marB="36000"/>
                </a:tc>
              </a:tr>
            </a:tbl>
          </a:graphicData>
        </a:graphic>
      </p:graphicFrame>
    </p:spTree>
    <p:extLst>
      <p:ext uri="{BB962C8B-B14F-4D97-AF65-F5344CB8AC3E}">
        <p14:creationId xmlns:p14="http://schemas.microsoft.com/office/powerpoint/2010/main" val="4164611805"/>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p:txBody>
          <a:bodyPr/>
          <a:lstStyle/>
          <a:p>
            <a:r>
              <a:rPr lang="en-US" smtClean="0"/>
              <a:t>Onderwijsteam</a:t>
            </a:r>
            <a:endParaRPr lang="en-US" dirty="0"/>
          </a:p>
        </p:txBody>
      </p:sp>
      <p:sp>
        <p:nvSpPr>
          <p:cNvPr id="2050" name="Rectangle 2"/>
          <p:cNvSpPr>
            <a:spLocks noGrp="1" noChangeArrowheads="1"/>
          </p:cNvSpPr>
          <p:nvPr>
            <p:ph idx="1"/>
          </p:nvPr>
        </p:nvSpPr>
        <p:spPr/>
        <p:txBody>
          <a:bodyPr/>
          <a:lstStyle/>
          <a:p>
            <a:r>
              <a:rPr lang="en-US" dirty="0" err="1" smtClean="0"/>
              <a:t>Begeleiders</a:t>
            </a:r>
            <a:endParaRPr lang="en-US" dirty="0" smtClean="0"/>
          </a:p>
          <a:p>
            <a:pPr lvl="1"/>
            <a:r>
              <a:rPr lang="en-US" dirty="0" smtClean="0"/>
              <a:t>Arno </a:t>
            </a:r>
            <a:r>
              <a:rPr lang="en-US" dirty="0" err="1" smtClean="0"/>
              <a:t>Barzan</a:t>
            </a:r>
            <a:endParaRPr lang="en-US" dirty="0" smtClean="0"/>
          </a:p>
          <a:p>
            <a:pPr lvl="1"/>
            <a:r>
              <a:rPr lang="en-US" dirty="0" smtClean="0"/>
              <a:t>Bram Bonné</a:t>
            </a:r>
          </a:p>
          <a:p>
            <a:pPr lvl="1"/>
            <a:r>
              <a:rPr lang="en-US" dirty="0" smtClean="0"/>
              <a:t>Jonny </a:t>
            </a:r>
            <a:r>
              <a:rPr lang="en-US" dirty="0" err="1" smtClean="0"/>
              <a:t>Daenen</a:t>
            </a:r>
            <a:endParaRPr lang="en-US" dirty="0" smtClean="0"/>
          </a:p>
          <a:p>
            <a:pPr lvl="1"/>
            <a:r>
              <a:rPr lang="en-US" dirty="0"/>
              <a:t>Eva </a:t>
            </a:r>
            <a:r>
              <a:rPr lang="en-US" dirty="0" err="1"/>
              <a:t>Geurts</a:t>
            </a:r>
            <a:endParaRPr lang="en-US" dirty="0"/>
          </a:p>
          <a:p>
            <a:pPr lvl="1"/>
            <a:r>
              <a:rPr lang="en-US" dirty="0" err="1"/>
              <a:t>Jelle</a:t>
            </a:r>
            <a:r>
              <a:rPr lang="en-US" dirty="0"/>
              <a:t> </a:t>
            </a:r>
            <a:r>
              <a:rPr lang="en-US" dirty="0" err="1"/>
              <a:t>Hellings</a:t>
            </a:r>
            <a:endParaRPr lang="en-US" dirty="0"/>
          </a:p>
          <a:p>
            <a:pPr lvl="1"/>
            <a:r>
              <a:rPr lang="en-US" dirty="0" smtClean="0"/>
              <a:t>Steven </a:t>
            </a:r>
            <a:r>
              <a:rPr lang="en-US" dirty="0" err="1" smtClean="0"/>
              <a:t>Maesen</a:t>
            </a:r>
            <a:r>
              <a:rPr lang="en-US" dirty="0" smtClean="0"/>
              <a:t> / Kris </a:t>
            </a:r>
            <a:r>
              <a:rPr lang="en-US" dirty="0" err="1" smtClean="0"/>
              <a:t>Gabriëls</a:t>
            </a:r>
            <a:endParaRPr lang="en-US" dirty="0" smtClean="0"/>
          </a:p>
          <a:p>
            <a:r>
              <a:rPr lang="en-US" dirty="0" err="1" smtClean="0"/>
              <a:t>Coördinatie</a:t>
            </a:r>
            <a:endParaRPr lang="en-US" dirty="0" smtClean="0"/>
          </a:p>
          <a:p>
            <a:pPr lvl="1"/>
            <a:r>
              <a:rPr lang="en-US" dirty="0" smtClean="0"/>
              <a:t>Wim Lamotte</a:t>
            </a:r>
          </a:p>
          <a:p>
            <a:pPr lvl="1"/>
            <a:r>
              <a:rPr lang="en-US" dirty="0" smtClean="0"/>
              <a:t>Frank Van </a:t>
            </a:r>
            <a:r>
              <a:rPr lang="en-US" dirty="0" err="1" smtClean="0"/>
              <a:t>Reeth</a:t>
            </a:r>
            <a:endParaRPr lang="en-US" dirty="0"/>
          </a:p>
        </p:txBody>
      </p:sp>
      <p:sp>
        <p:nvSpPr>
          <p:cNvPr id="3" name="Footer Placeholder 2"/>
          <p:cNvSpPr>
            <a:spLocks noGrp="1"/>
          </p:cNvSpPr>
          <p:nvPr>
            <p:ph type="ftr" sz="quarter" idx="11"/>
          </p:nvPr>
        </p:nvSpPr>
        <p:spPr/>
        <p:txBody>
          <a:bodyPr/>
          <a:lstStyle/>
          <a:p>
            <a:r>
              <a:rPr lang="nl-BE" smtClean="0"/>
              <a:t>PSOPV</a:t>
            </a:r>
            <a:endParaRPr lang="nl-BE"/>
          </a:p>
        </p:txBody>
      </p:sp>
      <p:sp>
        <p:nvSpPr>
          <p:cNvPr id="4" name="Slide Number Placeholder 3"/>
          <p:cNvSpPr>
            <a:spLocks noGrp="1"/>
          </p:cNvSpPr>
          <p:nvPr>
            <p:ph type="sldNum" sz="quarter" idx="12"/>
          </p:nvPr>
        </p:nvSpPr>
        <p:spPr/>
        <p:txBody>
          <a:bodyPr/>
          <a:lstStyle/>
          <a:p>
            <a:fld id="{F575405F-4E66-4D8B-B2DB-0E86F2366D55}" type="slidenum">
              <a:rPr lang="nl-BE" smtClean="0"/>
              <a:pPr/>
              <a:t>8</a:t>
            </a:fld>
            <a:endParaRPr lang="nl-BE"/>
          </a:p>
        </p:txBody>
      </p:sp>
      <p:sp>
        <p:nvSpPr>
          <p:cNvPr id="10" name="TextBox 9"/>
          <p:cNvSpPr txBox="1"/>
          <p:nvPr/>
        </p:nvSpPr>
        <p:spPr>
          <a:xfrm>
            <a:off x="4840847" y="1556792"/>
            <a:ext cx="3272306"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nl-BE" sz="2400" dirty="0" smtClean="0"/>
              <a:t>1 E-mail adres:</a:t>
            </a:r>
          </a:p>
          <a:p>
            <a:pPr algn="ctr"/>
            <a:r>
              <a:rPr lang="nl-BE" sz="2400" dirty="0" smtClean="0">
                <a:hlinkClick r:id="rId2"/>
              </a:rPr>
              <a:t>psopv@edm.uhasselt.be</a:t>
            </a:r>
            <a:endParaRPr lang="nl-BE" sz="2400" dirty="0" smtClean="0"/>
          </a:p>
        </p:txBody>
      </p:sp>
    </p:spTree>
    <p:extLst>
      <p:ext uri="{BB962C8B-B14F-4D97-AF65-F5344CB8AC3E}">
        <p14:creationId xmlns:p14="http://schemas.microsoft.com/office/powerpoint/2010/main" val="1280834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smtClean="0"/>
              <a:t>Praktische afspraken week 1</a:t>
            </a:r>
            <a:endParaRPr lang="nl-BE" dirty="0"/>
          </a:p>
        </p:txBody>
      </p:sp>
      <p:sp>
        <p:nvSpPr>
          <p:cNvPr id="2" name="Content Placeholder 1"/>
          <p:cNvSpPr>
            <a:spLocks noGrp="1"/>
          </p:cNvSpPr>
          <p:nvPr>
            <p:ph idx="1"/>
          </p:nvPr>
        </p:nvSpPr>
        <p:spPr/>
        <p:txBody>
          <a:bodyPr/>
          <a:lstStyle/>
          <a:p>
            <a:r>
              <a:rPr lang="nl-BE" dirty="0" smtClean="0"/>
              <a:t>Groepssamenstelling en keuze van 3 onderwerpen: </a:t>
            </a:r>
            <a:r>
              <a:rPr lang="nl-BE" b="1" u="sng" dirty="0" smtClean="0"/>
              <a:t>uiterlijk vrijdag 17:00</a:t>
            </a:r>
            <a:r>
              <a:rPr lang="nl-BE" dirty="0" smtClean="0"/>
              <a:t>! (</a:t>
            </a:r>
            <a:r>
              <a:rPr lang="nl-BE" dirty="0" err="1" smtClean="0"/>
              <a:t>BlackBoard</a:t>
            </a:r>
            <a:r>
              <a:rPr lang="nl-BE" dirty="0" smtClean="0"/>
              <a:t>)</a:t>
            </a:r>
          </a:p>
          <a:p>
            <a:r>
              <a:rPr lang="nl-BE" dirty="0" smtClean="0"/>
              <a:t>Voor elk onderwerp uit top 3: eigen interpretatie + voorgestelde aanpak</a:t>
            </a:r>
          </a:p>
          <a:p>
            <a:pPr lvl="1"/>
            <a:r>
              <a:rPr lang="nl-BE" dirty="0" smtClean="0"/>
              <a:t>eigen </a:t>
            </a:r>
            <a:r>
              <a:rPr lang="nl-BE" dirty="0"/>
              <a:t>kijk op </a:t>
            </a:r>
            <a:r>
              <a:rPr lang="nl-BE" dirty="0" smtClean="0"/>
              <a:t>onderwerp + hoe aanpakken</a:t>
            </a:r>
          </a:p>
          <a:p>
            <a:pPr lvl="1"/>
            <a:r>
              <a:rPr lang="nl-BE" dirty="0" smtClean="0">
                <a:sym typeface="Wingdings" pitchFamily="2" charset="2"/>
              </a:rPr>
              <a:t>1 pagina per onderwerp</a:t>
            </a:r>
          </a:p>
          <a:p>
            <a:pPr lvl="1"/>
            <a:r>
              <a:rPr lang="nl-BE" dirty="0" smtClean="0">
                <a:sym typeface="Wingdings" pitchFamily="2" charset="2"/>
              </a:rPr>
              <a:t> </a:t>
            </a:r>
            <a:r>
              <a:rPr lang="nl-BE" dirty="0" smtClean="0"/>
              <a:t>opdrachtgever </a:t>
            </a:r>
            <a:r>
              <a:rPr lang="nl-BE" dirty="0"/>
              <a:t>overtuigen om jullie groepje te selecteren om dit onderwerp te </a:t>
            </a:r>
            <a:r>
              <a:rPr lang="nl-BE" dirty="0" smtClean="0"/>
              <a:t>realiseren</a:t>
            </a:r>
          </a:p>
          <a:p>
            <a:pPr lvl="1"/>
            <a:r>
              <a:rPr lang="nl-BE" dirty="0" smtClean="0"/>
              <a:t>Vandaag </a:t>
            </a:r>
            <a:r>
              <a:rPr lang="nl-BE" dirty="0" smtClean="0"/>
              <a:t>groep samenstellen en opzoekingswerk </a:t>
            </a:r>
            <a:r>
              <a:rPr lang="nl-BE" dirty="0" smtClean="0"/>
              <a:t>verrichten!</a:t>
            </a:r>
          </a:p>
          <a:p>
            <a:pPr lvl="1"/>
            <a:r>
              <a:rPr lang="nl-BE" dirty="0" smtClean="0"/>
              <a:t>Bronvermelding!!</a:t>
            </a:r>
            <a:endParaRPr lang="nl-BE" dirty="0"/>
          </a:p>
        </p:txBody>
      </p:sp>
      <p:sp>
        <p:nvSpPr>
          <p:cNvPr id="5" name="Footer Placeholder 4"/>
          <p:cNvSpPr>
            <a:spLocks noGrp="1"/>
          </p:cNvSpPr>
          <p:nvPr>
            <p:ph type="ftr" sz="quarter" idx="11"/>
          </p:nvPr>
        </p:nvSpPr>
        <p:spPr/>
        <p:txBody>
          <a:bodyPr/>
          <a:lstStyle/>
          <a:p>
            <a:r>
              <a:rPr lang="nl-BE" dirty="0" smtClean="0"/>
              <a:t>PSOPV</a:t>
            </a:r>
            <a:endParaRPr lang="nl-BE" dirty="0"/>
          </a:p>
        </p:txBody>
      </p:sp>
      <p:sp>
        <p:nvSpPr>
          <p:cNvPr id="6" name="Slide Number Placeholder 5"/>
          <p:cNvSpPr>
            <a:spLocks noGrp="1"/>
          </p:cNvSpPr>
          <p:nvPr>
            <p:ph type="sldNum" sz="quarter" idx="12"/>
          </p:nvPr>
        </p:nvSpPr>
        <p:spPr/>
        <p:txBody>
          <a:bodyPr/>
          <a:lstStyle/>
          <a:p>
            <a:fld id="{F575405F-4E66-4D8B-B2DB-0E86F2366D55}" type="slidenum">
              <a:rPr lang="nl-BE" smtClean="0"/>
              <a:pPr/>
              <a:t>9</a:t>
            </a:fld>
            <a:endParaRPr lang="nl-BE"/>
          </a:p>
        </p:txBody>
      </p:sp>
    </p:spTree>
    <p:extLst>
      <p:ext uri="{BB962C8B-B14F-4D97-AF65-F5344CB8AC3E}">
        <p14:creationId xmlns:p14="http://schemas.microsoft.com/office/powerpoint/2010/main" val="8169081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5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25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25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25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25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3013</TotalTime>
  <Words>556</Words>
  <Application>Microsoft Office PowerPoint</Application>
  <PresentationFormat>On-screen Show (4:3)</PresentationFormat>
  <Paragraphs>117</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ＭＳ Ｐゴシック</vt:lpstr>
      <vt:lpstr>ＭＳ Ｐゴシック</vt:lpstr>
      <vt:lpstr>Arial</vt:lpstr>
      <vt:lpstr>Calibri</vt:lpstr>
      <vt:lpstr>Times</vt:lpstr>
      <vt:lpstr>Verdana</vt:lpstr>
      <vt:lpstr>Wingdings</vt:lpstr>
      <vt:lpstr>Office-thema</vt:lpstr>
      <vt:lpstr>Project Software Ontwikkeling en Professionele Vaardigheden (PSOPV)</vt:lpstr>
      <vt:lpstr>Algemene doelstelling</vt:lpstr>
      <vt:lpstr>Algemene opdracht</vt:lpstr>
      <vt:lpstr>Projectonderwerpen (o.v.)</vt:lpstr>
      <vt:lpstr>Enkele resultaten vorige jaren (zie ook Wiki op BB)</vt:lpstr>
      <vt:lpstr>Evaluatie</vt:lpstr>
      <vt:lpstr>Planning</vt:lpstr>
      <vt:lpstr>Onderwijsteam</vt:lpstr>
      <vt:lpstr>Praktische afspraken week 1</vt:lpstr>
      <vt:lpstr>Tips</vt:lpstr>
      <vt:lpstr>PowerPoint Presentation</vt:lpstr>
      <vt:lpstr>PowerPoint Presentation</vt:lpstr>
      <vt:lpstr>PowerPoint Presentation</vt:lpstr>
    </vt:vector>
  </TitlesOfParts>
  <Company>뿿쾐ս뿿</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Studeren in het  hoger onderwijs     Luc De Schepper rector  Universiteit Hasselt</dc:title>
  <dc:creator>Mieke Daenen</dc:creator>
  <cp:lastModifiedBy>Wim Lamotte</cp:lastModifiedBy>
  <cp:revision>257</cp:revision>
  <cp:lastPrinted>2010-10-06T10:08:21Z</cp:lastPrinted>
  <dcterms:created xsi:type="dcterms:W3CDTF">2012-11-05T14:29:46Z</dcterms:created>
  <dcterms:modified xsi:type="dcterms:W3CDTF">2015-01-07T08:48:25Z</dcterms:modified>
</cp:coreProperties>
</file>